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6" r:id="rId1"/>
  </p:sldMasterIdLst>
  <p:notesMasterIdLst>
    <p:notesMasterId r:id="rId7"/>
  </p:notesMasterIdLst>
  <p:handoutMasterIdLst>
    <p:handoutMasterId r:id="rId8"/>
  </p:handoutMasterIdLst>
  <p:sldIdLst>
    <p:sldId id="468" r:id="rId2"/>
    <p:sldId id="471" r:id="rId3"/>
    <p:sldId id="472" r:id="rId4"/>
    <p:sldId id="469" r:id="rId5"/>
    <p:sldId id="470" r:id="rId6"/>
  </p:sldIdLst>
  <p:sldSz cx="21383625" cy="15119350"/>
  <p:notesSz cx="9872663" cy="6858000"/>
  <p:defaultTextStyle>
    <a:defPPr>
      <a:defRPr lang="de-DE"/>
    </a:defPPr>
    <a:lvl1pPr algn="r" rtl="0" eaLnBrk="0" fontAlgn="base" hangingPunct="0">
      <a:spcBef>
        <a:spcPct val="0"/>
      </a:spcBef>
      <a:spcAft>
        <a:spcPct val="0"/>
      </a:spcAft>
      <a:defRPr sz="1724" kern="1200">
        <a:solidFill>
          <a:srgbClr val="D9DB71"/>
        </a:solidFill>
        <a:latin typeface="Arial" panose="020B0604020202020204" pitchFamily="34" charset="0"/>
        <a:ea typeface="ヒラギノ角ゴ Pro W3" pitchFamily="20" charset="-128"/>
        <a:cs typeface="+mn-cs"/>
      </a:defRPr>
    </a:lvl1pPr>
    <a:lvl2pPr marL="875884" algn="r" rtl="0" eaLnBrk="0" fontAlgn="base" hangingPunct="0">
      <a:spcBef>
        <a:spcPct val="0"/>
      </a:spcBef>
      <a:spcAft>
        <a:spcPct val="0"/>
      </a:spcAft>
      <a:defRPr sz="1724" kern="1200">
        <a:solidFill>
          <a:srgbClr val="D9DB71"/>
        </a:solidFill>
        <a:latin typeface="Arial" panose="020B0604020202020204" pitchFamily="34" charset="0"/>
        <a:ea typeface="ヒラギノ角ゴ Pro W3" pitchFamily="20" charset="-128"/>
        <a:cs typeface="+mn-cs"/>
      </a:defRPr>
    </a:lvl2pPr>
    <a:lvl3pPr marL="1751768" algn="r" rtl="0" eaLnBrk="0" fontAlgn="base" hangingPunct="0">
      <a:spcBef>
        <a:spcPct val="0"/>
      </a:spcBef>
      <a:spcAft>
        <a:spcPct val="0"/>
      </a:spcAft>
      <a:defRPr sz="1724" kern="1200">
        <a:solidFill>
          <a:srgbClr val="D9DB71"/>
        </a:solidFill>
        <a:latin typeface="Arial" panose="020B0604020202020204" pitchFamily="34" charset="0"/>
        <a:ea typeface="ヒラギノ角ゴ Pro W3" pitchFamily="20" charset="-128"/>
        <a:cs typeface="+mn-cs"/>
      </a:defRPr>
    </a:lvl3pPr>
    <a:lvl4pPr marL="2627653" algn="r" rtl="0" eaLnBrk="0" fontAlgn="base" hangingPunct="0">
      <a:spcBef>
        <a:spcPct val="0"/>
      </a:spcBef>
      <a:spcAft>
        <a:spcPct val="0"/>
      </a:spcAft>
      <a:defRPr sz="1724" kern="1200">
        <a:solidFill>
          <a:srgbClr val="D9DB71"/>
        </a:solidFill>
        <a:latin typeface="Arial" panose="020B0604020202020204" pitchFamily="34" charset="0"/>
        <a:ea typeface="ヒラギノ角ゴ Pro W3" pitchFamily="20" charset="-128"/>
        <a:cs typeface="+mn-cs"/>
      </a:defRPr>
    </a:lvl4pPr>
    <a:lvl5pPr marL="3503537" algn="r" rtl="0" eaLnBrk="0" fontAlgn="base" hangingPunct="0">
      <a:spcBef>
        <a:spcPct val="0"/>
      </a:spcBef>
      <a:spcAft>
        <a:spcPct val="0"/>
      </a:spcAft>
      <a:defRPr sz="1724" kern="1200">
        <a:solidFill>
          <a:srgbClr val="D9DB71"/>
        </a:solidFill>
        <a:latin typeface="Arial" panose="020B0604020202020204" pitchFamily="34" charset="0"/>
        <a:ea typeface="ヒラギノ角ゴ Pro W3" pitchFamily="20" charset="-128"/>
        <a:cs typeface="+mn-cs"/>
      </a:defRPr>
    </a:lvl5pPr>
    <a:lvl6pPr marL="4379421" algn="l" defTabSz="1751768" rtl="0" eaLnBrk="1" latinLnBrk="0" hangingPunct="1">
      <a:defRPr sz="1724" kern="1200">
        <a:solidFill>
          <a:srgbClr val="D9DB71"/>
        </a:solidFill>
        <a:latin typeface="Arial" panose="020B0604020202020204" pitchFamily="34" charset="0"/>
        <a:ea typeface="ヒラギノ角ゴ Pro W3" pitchFamily="20" charset="-128"/>
        <a:cs typeface="+mn-cs"/>
      </a:defRPr>
    </a:lvl6pPr>
    <a:lvl7pPr marL="5255305" algn="l" defTabSz="1751768" rtl="0" eaLnBrk="1" latinLnBrk="0" hangingPunct="1">
      <a:defRPr sz="1724" kern="1200">
        <a:solidFill>
          <a:srgbClr val="D9DB71"/>
        </a:solidFill>
        <a:latin typeface="Arial" panose="020B0604020202020204" pitchFamily="34" charset="0"/>
        <a:ea typeface="ヒラギノ角ゴ Pro W3" pitchFamily="20" charset="-128"/>
        <a:cs typeface="+mn-cs"/>
      </a:defRPr>
    </a:lvl7pPr>
    <a:lvl8pPr marL="6131189" algn="l" defTabSz="1751768" rtl="0" eaLnBrk="1" latinLnBrk="0" hangingPunct="1">
      <a:defRPr sz="1724" kern="1200">
        <a:solidFill>
          <a:srgbClr val="D9DB71"/>
        </a:solidFill>
        <a:latin typeface="Arial" panose="020B0604020202020204" pitchFamily="34" charset="0"/>
        <a:ea typeface="ヒラギノ角ゴ Pro W3" pitchFamily="20" charset="-128"/>
        <a:cs typeface="+mn-cs"/>
      </a:defRPr>
    </a:lvl8pPr>
    <a:lvl9pPr marL="7007072" algn="l" defTabSz="1751768" rtl="0" eaLnBrk="1" latinLnBrk="0" hangingPunct="1">
      <a:defRPr sz="1724" kern="1200">
        <a:solidFill>
          <a:srgbClr val="D9DB71"/>
        </a:solidFill>
        <a:latin typeface="Arial" panose="020B0604020202020204" pitchFamily="34" charset="0"/>
        <a:ea typeface="ヒラギノ角ゴ Pro W3" pitchFamily="20" charset="-128"/>
        <a:cs typeface="+mn-cs"/>
      </a:defRPr>
    </a:lvl9pPr>
  </p:defaultTextStyle>
  <p:extLst>
    <p:ext uri="{521415D9-36F7-43E2-AB2F-B90AF26B5E84}">
      <p14:sectionLst xmlns:p14="http://schemas.microsoft.com/office/powerpoint/2010/main">
        <p14:section name="Titelfolie" id="{388DEAE4-57D3-4FDC-BF39-632C5FCBF9FB}">
          <p14:sldIdLst>
            <p14:sldId id="468"/>
            <p14:sldId id="471"/>
            <p14:sldId id="472"/>
            <p14:sldId id="469"/>
            <p14:sldId id="470"/>
          </p14:sldIdLst>
        </p14:section>
      </p14:sectionLst>
    </p:ext>
    <p:ext uri="{EFAFB233-063F-42B5-8137-9DF3F51BA10A}">
      <p15:sldGuideLst xmlns:p15="http://schemas.microsoft.com/office/powerpoint/2012/main">
        <p15:guide id="1" orient="horz" pos="2963" userDrawn="1">
          <p15:clr>
            <a:srgbClr val="A4A3A4"/>
          </p15:clr>
        </p15:guide>
        <p15:guide id="2" orient="horz" userDrawn="1">
          <p15:clr>
            <a:srgbClr val="A4A3A4"/>
          </p15:clr>
        </p15:guide>
        <p15:guide id="3" orient="horz" pos="302" userDrawn="1">
          <p15:clr>
            <a:srgbClr val="A4A3A4"/>
          </p15:clr>
        </p15:guide>
        <p15:guide id="4" orient="horz" pos="8012" userDrawn="1">
          <p15:clr>
            <a:srgbClr val="A4A3A4"/>
          </p15:clr>
        </p15:guide>
        <p15:guide id="5" orient="horz" pos="8909" userDrawn="1">
          <p15:clr>
            <a:srgbClr val="A4A3A4"/>
          </p15:clr>
        </p15:guide>
        <p15:guide id="6" orient="horz" pos="906" userDrawn="1">
          <p15:clr>
            <a:srgbClr val="A4A3A4"/>
          </p15:clr>
        </p15:guide>
        <p15:guide id="7" orient="horz" pos="1592" userDrawn="1">
          <p15:clr>
            <a:srgbClr val="A4A3A4"/>
          </p15:clr>
        </p15:guide>
        <p15:guide id="8" userDrawn="1">
          <p15:clr>
            <a:srgbClr val="A4A3A4"/>
          </p15:clr>
        </p15:guide>
        <p15:guide id="9" pos="11148" userDrawn="1">
          <p15:clr>
            <a:srgbClr val="A4A3A4"/>
          </p15:clr>
        </p15:guide>
        <p15:guide id="10" pos="1961" userDrawn="1">
          <p15:clr>
            <a:srgbClr val="A4A3A4"/>
          </p15:clr>
        </p15:guide>
        <p15:guide id="11" pos="12851" userDrawn="1">
          <p15:clr>
            <a:srgbClr val="A4A3A4"/>
          </p15:clr>
        </p15:guide>
        <p15:guide id="12" pos="10274" userDrawn="1">
          <p15:clr>
            <a:srgbClr val="A4A3A4"/>
          </p15:clr>
        </p15:guide>
        <p15:guide id="13" pos="9646" userDrawn="1">
          <p15:clr>
            <a:srgbClr val="A4A3A4"/>
          </p15:clr>
        </p15:guide>
        <p15:guide id="14" pos="928"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163"/>
    <a:srgbClr val="D3DB2B"/>
    <a:srgbClr val="F7F8E8"/>
    <a:srgbClr val="6983A1"/>
    <a:srgbClr val="AAB9C8"/>
    <a:srgbClr val="F1F1F1"/>
    <a:srgbClr val="8AB87B"/>
    <a:srgbClr val="E1E6EE"/>
    <a:srgbClr val="D9DB71"/>
    <a:srgbClr val="7F9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9172" autoAdjust="0"/>
  </p:normalViewPr>
  <p:slideViewPr>
    <p:cSldViewPr snapToGrid="0">
      <p:cViewPr varScale="1">
        <p:scale>
          <a:sx n="36" d="100"/>
          <a:sy n="36" d="100"/>
        </p:scale>
        <p:origin x="1690" y="72"/>
      </p:cViewPr>
      <p:guideLst>
        <p:guide orient="horz" pos="2963"/>
        <p:guide orient="horz"/>
        <p:guide orient="horz" pos="302"/>
        <p:guide orient="horz" pos="8012"/>
        <p:guide orient="horz" pos="8909"/>
        <p:guide orient="horz" pos="906"/>
        <p:guide orient="horz" pos="1592"/>
        <p:guide/>
        <p:guide pos="11148"/>
        <p:guide pos="1961"/>
        <p:guide pos="12851"/>
        <p:guide pos="10274"/>
        <p:guide pos="9646"/>
        <p:guide pos="928"/>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11592"/>
    </p:cViewPr>
  </p:sorterViewPr>
  <p:notesViewPr>
    <p:cSldViewPr snapToGrid="0">
      <p:cViewPr varScale="1">
        <p:scale>
          <a:sx n="86" d="100"/>
          <a:sy n="86" d="100"/>
        </p:scale>
        <p:origin x="1891" y="58"/>
      </p:cViewPr>
      <p:guideLst>
        <p:guide orient="horz" pos="2160"/>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278154"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solidFill>
                  <a:schemeClr val="tx1"/>
                </a:solidFill>
                <a:ea typeface="ＭＳ Ｐゴシック" panose="020B0600070205080204" pitchFamily="34" charset="-128"/>
              </a:defRPr>
            </a:lvl1pPr>
          </a:lstStyle>
          <a:p>
            <a:endParaRPr lang="de-DE" altLang="de-DE"/>
          </a:p>
        </p:txBody>
      </p:sp>
      <p:sp>
        <p:nvSpPr>
          <p:cNvPr id="5123" name="Rectangle 3"/>
          <p:cNvSpPr>
            <a:spLocks noGrp="1" noChangeArrowheads="1"/>
          </p:cNvSpPr>
          <p:nvPr>
            <p:ph type="dt" sz="quarter" idx="1"/>
          </p:nvPr>
        </p:nvSpPr>
        <p:spPr bwMode="auto">
          <a:xfrm>
            <a:off x="5594509" y="0"/>
            <a:ext cx="4278154"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chemeClr val="tx1"/>
                </a:solidFill>
                <a:ea typeface="ＭＳ Ｐゴシック" panose="020B0600070205080204" pitchFamily="34" charset="-128"/>
              </a:defRPr>
            </a:lvl1pPr>
          </a:lstStyle>
          <a:p>
            <a:endParaRPr lang="de-DE" altLang="de-DE"/>
          </a:p>
        </p:txBody>
      </p:sp>
      <p:sp>
        <p:nvSpPr>
          <p:cNvPr id="5124" name="Rectangle 4"/>
          <p:cNvSpPr>
            <a:spLocks noGrp="1" noChangeArrowheads="1"/>
          </p:cNvSpPr>
          <p:nvPr>
            <p:ph type="ftr" sz="quarter" idx="2"/>
          </p:nvPr>
        </p:nvSpPr>
        <p:spPr bwMode="auto">
          <a:xfrm>
            <a:off x="0" y="6515100"/>
            <a:ext cx="4278154"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solidFill>
                  <a:schemeClr val="tx1"/>
                </a:solidFill>
                <a:ea typeface="ＭＳ Ｐゴシック" panose="020B0600070205080204" pitchFamily="34" charset="-128"/>
              </a:defRPr>
            </a:lvl1pPr>
          </a:lstStyle>
          <a:p>
            <a:endParaRPr lang="de-DE" altLang="de-DE"/>
          </a:p>
        </p:txBody>
      </p:sp>
      <p:sp>
        <p:nvSpPr>
          <p:cNvPr id="5125" name="Rectangle 5"/>
          <p:cNvSpPr>
            <a:spLocks noGrp="1" noChangeArrowheads="1"/>
          </p:cNvSpPr>
          <p:nvPr>
            <p:ph type="sldNum" sz="quarter" idx="3"/>
          </p:nvPr>
        </p:nvSpPr>
        <p:spPr bwMode="auto">
          <a:xfrm>
            <a:off x="5594509" y="6515100"/>
            <a:ext cx="4278154"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solidFill>
                  <a:schemeClr val="tx1"/>
                </a:solidFill>
                <a:ea typeface="ＭＳ Ｐゴシック" panose="020B0600070205080204" pitchFamily="34" charset="-128"/>
              </a:defRPr>
            </a:lvl1pPr>
          </a:lstStyle>
          <a:p>
            <a:fld id="{A7E54263-51F3-4EE9-AD37-5C7957FEC3DD}" type="slidenum">
              <a:rPr lang="de-DE" altLang="de-DE"/>
              <a:pPr/>
              <a:t>‹Nr.›</a:t>
            </a:fld>
            <a:endParaRPr lang="de-DE" altLang="de-DE"/>
          </a:p>
        </p:txBody>
      </p:sp>
    </p:spTree>
    <p:extLst>
      <p:ext uri="{BB962C8B-B14F-4D97-AF65-F5344CB8AC3E}">
        <p14:creationId xmlns:p14="http://schemas.microsoft.com/office/powerpoint/2010/main" val="1432073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278154"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solidFill>
                  <a:schemeClr val="tx1"/>
                </a:solidFill>
                <a:ea typeface="ＭＳ Ｐゴシック" panose="020B0600070205080204" pitchFamily="34" charset="-128"/>
              </a:defRPr>
            </a:lvl1pPr>
          </a:lstStyle>
          <a:p>
            <a:endParaRPr lang="de-DE" altLang="de-DE"/>
          </a:p>
        </p:txBody>
      </p:sp>
      <p:sp>
        <p:nvSpPr>
          <p:cNvPr id="3075" name="Rectangle 3"/>
          <p:cNvSpPr>
            <a:spLocks noGrp="1" noChangeArrowheads="1"/>
          </p:cNvSpPr>
          <p:nvPr>
            <p:ph type="dt" idx="1"/>
          </p:nvPr>
        </p:nvSpPr>
        <p:spPr bwMode="auto">
          <a:xfrm>
            <a:off x="5594509" y="0"/>
            <a:ext cx="4278154"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chemeClr val="tx1"/>
                </a:solidFill>
                <a:ea typeface="ＭＳ Ｐゴシック" panose="020B0600070205080204" pitchFamily="34" charset="-128"/>
              </a:defRPr>
            </a:lvl1pPr>
          </a:lstStyle>
          <a:p>
            <a:endParaRPr lang="de-DE" altLang="de-DE"/>
          </a:p>
        </p:txBody>
      </p:sp>
      <p:sp>
        <p:nvSpPr>
          <p:cNvPr id="3076" name="Rectangle 4"/>
          <p:cNvSpPr>
            <a:spLocks noGrp="1" noRot="1" noChangeAspect="1" noChangeArrowheads="1" noTextEdit="1"/>
          </p:cNvSpPr>
          <p:nvPr>
            <p:ph type="sldImg" idx="2"/>
          </p:nvPr>
        </p:nvSpPr>
        <p:spPr bwMode="auto">
          <a:xfrm>
            <a:off x="3117850" y="514350"/>
            <a:ext cx="3636963"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316355" y="3257550"/>
            <a:ext cx="7239953"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78" name="Rectangle 6"/>
          <p:cNvSpPr>
            <a:spLocks noGrp="1" noChangeArrowheads="1"/>
          </p:cNvSpPr>
          <p:nvPr>
            <p:ph type="ftr" sz="quarter" idx="4"/>
          </p:nvPr>
        </p:nvSpPr>
        <p:spPr bwMode="auto">
          <a:xfrm>
            <a:off x="0" y="6515100"/>
            <a:ext cx="4278154"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solidFill>
                  <a:schemeClr val="tx1"/>
                </a:solidFill>
                <a:ea typeface="ＭＳ Ｐゴシック" panose="020B0600070205080204" pitchFamily="34" charset="-128"/>
              </a:defRPr>
            </a:lvl1pPr>
          </a:lstStyle>
          <a:p>
            <a:endParaRPr lang="de-DE" altLang="de-DE"/>
          </a:p>
        </p:txBody>
      </p:sp>
      <p:sp>
        <p:nvSpPr>
          <p:cNvPr id="3079" name="Rectangle 7"/>
          <p:cNvSpPr>
            <a:spLocks noGrp="1" noChangeArrowheads="1"/>
          </p:cNvSpPr>
          <p:nvPr>
            <p:ph type="sldNum" sz="quarter" idx="5"/>
          </p:nvPr>
        </p:nvSpPr>
        <p:spPr bwMode="auto">
          <a:xfrm>
            <a:off x="5594509" y="6515100"/>
            <a:ext cx="4278154"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solidFill>
                  <a:schemeClr val="tx1"/>
                </a:solidFill>
                <a:ea typeface="ＭＳ Ｐゴシック" panose="020B0600070205080204" pitchFamily="34" charset="-128"/>
              </a:defRPr>
            </a:lvl1pPr>
          </a:lstStyle>
          <a:p>
            <a:fld id="{35CEE754-D7F2-4EF9-A4ED-369DD28B191D}" type="slidenum">
              <a:rPr lang="de-DE" altLang="de-DE"/>
              <a:pPr/>
              <a:t>‹Nr.›</a:t>
            </a:fld>
            <a:endParaRPr lang="de-DE" altLang="de-DE"/>
          </a:p>
        </p:txBody>
      </p:sp>
    </p:spTree>
    <p:extLst>
      <p:ext uri="{BB962C8B-B14F-4D97-AF65-F5344CB8AC3E}">
        <p14:creationId xmlns:p14="http://schemas.microsoft.com/office/powerpoint/2010/main" val="25408091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2299" kern="1200">
        <a:solidFill>
          <a:schemeClr val="tx1"/>
        </a:solidFill>
        <a:latin typeface="Arial" panose="020B0604020202020204" pitchFamily="34" charset="0"/>
        <a:ea typeface="ＭＳ Ｐゴシック" panose="020B0600070205080204" pitchFamily="34" charset="-128"/>
        <a:cs typeface="+mn-cs"/>
      </a:defRPr>
    </a:lvl1pPr>
    <a:lvl2pPr marL="875884" algn="l" rtl="0" fontAlgn="base">
      <a:spcBef>
        <a:spcPct val="30000"/>
      </a:spcBef>
      <a:spcAft>
        <a:spcPct val="0"/>
      </a:spcAft>
      <a:defRPr sz="2299" kern="1200">
        <a:solidFill>
          <a:schemeClr val="tx1"/>
        </a:solidFill>
        <a:latin typeface="Arial" panose="020B0604020202020204" pitchFamily="34" charset="0"/>
        <a:ea typeface="ＭＳ Ｐゴシック" panose="020B0600070205080204" pitchFamily="34" charset="-128"/>
        <a:cs typeface="+mn-cs"/>
      </a:defRPr>
    </a:lvl2pPr>
    <a:lvl3pPr marL="1751768" algn="l" rtl="0" fontAlgn="base">
      <a:spcBef>
        <a:spcPct val="30000"/>
      </a:spcBef>
      <a:spcAft>
        <a:spcPct val="0"/>
      </a:spcAft>
      <a:defRPr sz="2299" kern="1200">
        <a:solidFill>
          <a:schemeClr val="tx1"/>
        </a:solidFill>
        <a:latin typeface="Arial" panose="020B0604020202020204" pitchFamily="34" charset="0"/>
        <a:ea typeface="ＭＳ Ｐゴシック" panose="020B0600070205080204" pitchFamily="34" charset="-128"/>
        <a:cs typeface="+mn-cs"/>
      </a:defRPr>
    </a:lvl3pPr>
    <a:lvl4pPr marL="2627653" algn="l" rtl="0" fontAlgn="base">
      <a:spcBef>
        <a:spcPct val="30000"/>
      </a:spcBef>
      <a:spcAft>
        <a:spcPct val="0"/>
      </a:spcAft>
      <a:defRPr sz="2299" kern="1200">
        <a:solidFill>
          <a:schemeClr val="tx1"/>
        </a:solidFill>
        <a:latin typeface="Arial" panose="020B0604020202020204" pitchFamily="34" charset="0"/>
        <a:ea typeface="ＭＳ Ｐゴシック" panose="020B0600070205080204" pitchFamily="34" charset="-128"/>
        <a:cs typeface="+mn-cs"/>
      </a:defRPr>
    </a:lvl4pPr>
    <a:lvl5pPr marL="3503537" algn="l" rtl="0" fontAlgn="base">
      <a:spcBef>
        <a:spcPct val="30000"/>
      </a:spcBef>
      <a:spcAft>
        <a:spcPct val="0"/>
      </a:spcAft>
      <a:defRPr sz="2299" kern="1200">
        <a:solidFill>
          <a:schemeClr val="tx1"/>
        </a:solidFill>
        <a:latin typeface="Arial" panose="020B0604020202020204" pitchFamily="34" charset="0"/>
        <a:ea typeface="ＭＳ Ｐゴシック" panose="020B0600070205080204" pitchFamily="34" charset="-128"/>
        <a:cs typeface="+mn-cs"/>
      </a:defRPr>
    </a:lvl5pPr>
    <a:lvl6pPr marL="4379421" algn="l" defTabSz="1751768" rtl="0" eaLnBrk="1" latinLnBrk="0" hangingPunct="1">
      <a:defRPr sz="2299" kern="1200">
        <a:solidFill>
          <a:schemeClr val="tx1"/>
        </a:solidFill>
        <a:latin typeface="+mn-lt"/>
        <a:ea typeface="+mn-ea"/>
        <a:cs typeface="+mn-cs"/>
      </a:defRPr>
    </a:lvl6pPr>
    <a:lvl7pPr marL="5255305" algn="l" defTabSz="1751768" rtl="0" eaLnBrk="1" latinLnBrk="0" hangingPunct="1">
      <a:defRPr sz="2299" kern="1200">
        <a:solidFill>
          <a:schemeClr val="tx1"/>
        </a:solidFill>
        <a:latin typeface="+mn-lt"/>
        <a:ea typeface="+mn-ea"/>
        <a:cs typeface="+mn-cs"/>
      </a:defRPr>
    </a:lvl7pPr>
    <a:lvl8pPr marL="6131189" algn="l" defTabSz="1751768" rtl="0" eaLnBrk="1" latinLnBrk="0" hangingPunct="1">
      <a:defRPr sz="2299" kern="1200">
        <a:solidFill>
          <a:schemeClr val="tx1"/>
        </a:solidFill>
        <a:latin typeface="+mn-lt"/>
        <a:ea typeface="+mn-ea"/>
        <a:cs typeface="+mn-cs"/>
      </a:defRPr>
    </a:lvl8pPr>
    <a:lvl9pPr marL="7007072" algn="l" defTabSz="1751768" rtl="0" eaLnBrk="1" latinLnBrk="0" hangingPunct="1">
      <a:defRPr sz="22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5CEE754-D7F2-4EF9-A4ED-369DD28B191D}" type="slidenum">
              <a:rPr lang="de-DE" altLang="de-DE" smtClean="0"/>
              <a:pPr/>
              <a:t>1</a:t>
            </a:fld>
            <a:endParaRPr lang="de-DE" altLang="de-DE"/>
          </a:p>
        </p:txBody>
      </p:sp>
    </p:spTree>
    <p:extLst>
      <p:ext uri="{BB962C8B-B14F-4D97-AF65-F5344CB8AC3E}">
        <p14:creationId xmlns:p14="http://schemas.microsoft.com/office/powerpoint/2010/main" val="270387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5CEE754-D7F2-4EF9-A4ED-369DD28B191D}" type="slidenum">
              <a:rPr lang="de-DE" altLang="de-DE" smtClean="0"/>
              <a:pPr/>
              <a:t>2</a:t>
            </a:fld>
            <a:endParaRPr lang="de-DE" altLang="de-DE"/>
          </a:p>
        </p:txBody>
      </p:sp>
    </p:spTree>
    <p:extLst>
      <p:ext uri="{BB962C8B-B14F-4D97-AF65-F5344CB8AC3E}">
        <p14:creationId xmlns:p14="http://schemas.microsoft.com/office/powerpoint/2010/main" val="243885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5CEE754-D7F2-4EF9-A4ED-369DD28B191D}" type="slidenum">
              <a:rPr lang="de-DE" altLang="de-DE" smtClean="0"/>
              <a:pPr/>
              <a:t>3</a:t>
            </a:fld>
            <a:endParaRPr lang="de-DE" altLang="de-DE"/>
          </a:p>
        </p:txBody>
      </p:sp>
    </p:spTree>
    <p:extLst>
      <p:ext uri="{BB962C8B-B14F-4D97-AF65-F5344CB8AC3E}">
        <p14:creationId xmlns:p14="http://schemas.microsoft.com/office/powerpoint/2010/main" val="195351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5CEE754-D7F2-4EF9-A4ED-369DD28B191D}" type="slidenum">
              <a:rPr lang="de-DE" altLang="de-DE" smtClean="0"/>
              <a:pPr/>
              <a:t>4</a:t>
            </a:fld>
            <a:endParaRPr lang="de-DE" altLang="de-DE"/>
          </a:p>
        </p:txBody>
      </p:sp>
    </p:spTree>
    <p:extLst>
      <p:ext uri="{BB962C8B-B14F-4D97-AF65-F5344CB8AC3E}">
        <p14:creationId xmlns:p14="http://schemas.microsoft.com/office/powerpoint/2010/main" val="469825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5CEE754-D7F2-4EF9-A4ED-369DD28B191D}" type="slidenum">
              <a:rPr lang="de-DE" altLang="de-DE" smtClean="0"/>
              <a:pPr/>
              <a:t>5</a:t>
            </a:fld>
            <a:endParaRPr lang="de-DE" altLang="de-DE"/>
          </a:p>
        </p:txBody>
      </p:sp>
    </p:spTree>
    <p:extLst>
      <p:ext uri="{BB962C8B-B14F-4D97-AF65-F5344CB8AC3E}">
        <p14:creationId xmlns:p14="http://schemas.microsoft.com/office/powerpoint/2010/main" val="4089867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679237" y="3769344"/>
            <a:ext cx="11223129" cy="6289229"/>
          </a:xfrm>
          <a:prstGeom prst="rect">
            <a:avLst/>
          </a:prstGeom>
        </p:spPr>
        <p:txBody>
          <a:bodyPr anchor="b"/>
          <a:lstStyle>
            <a:lvl1pPr>
              <a:defRPr sz="7717"/>
            </a:lvl1pPr>
          </a:lstStyle>
          <a:p>
            <a:r>
              <a:rPr lang="de-DE" dirty="0" smtClean="0"/>
              <a:t>Titelfolie</a:t>
            </a:r>
            <a:endParaRPr lang="de-DE" dirty="0"/>
          </a:p>
        </p:txBody>
      </p:sp>
      <p:sp>
        <p:nvSpPr>
          <p:cNvPr id="3" name="Textplatzhalter 2"/>
          <p:cNvSpPr>
            <a:spLocks noGrp="1"/>
          </p:cNvSpPr>
          <p:nvPr>
            <p:ph type="body" idx="1"/>
          </p:nvPr>
        </p:nvSpPr>
        <p:spPr>
          <a:xfrm>
            <a:off x="8679237" y="10118071"/>
            <a:ext cx="11223129" cy="3307357"/>
          </a:xfrm>
          <a:prstGeom prst="rect">
            <a:avLst/>
          </a:prstGeom>
        </p:spPr>
        <p:txBody>
          <a:bodyPr/>
          <a:lstStyle>
            <a:lvl1pPr marL="0" indent="0">
              <a:buNone/>
              <a:defRPr sz="4209">
                <a:solidFill>
                  <a:schemeClr val="bg2"/>
                </a:solidFill>
              </a:defRPr>
            </a:lvl1pPr>
            <a:lvl2pPr marL="801883" indent="0">
              <a:buNone/>
              <a:defRPr sz="3508"/>
            </a:lvl2pPr>
            <a:lvl3pPr marL="1603766" indent="0">
              <a:buNone/>
              <a:defRPr sz="3157"/>
            </a:lvl3pPr>
            <a:lvl4pPr marL="2405649" indent="0">
              <a:buNone/>
              <a:defRPr sz="2806"/>
            </a:lvl4pPr>
            <a:lvl5pPr marL="3207532" indent="0">
              <a:buNone/>
              <a:defRPr sz="2806"/>
            </a:lvl5pPr>
            <a:lvl6pPr marL="4009415" indent="0">
              <a:buNone/>
              <a:defRPr sz="2806"/>
            </a:lvl6pPr>
            <a:lvl7pPr marL="4811298" indent="0">
              <a:buNone/>
              <a:defRPr sz="2806"/>
            </a:lvl7pPr>
            <a:lvl8pPr marL="5613182" indent="0">
              <a:buNone/>
              <a:defRPr sz="2806"/>
            </a:lvl8pPr>
            <a:lvl9pPr marL="6415065" indent="0">
              <a:buNone/>
              <a:defRPr sz="2806"/>
            </a:lvl9pPr>
          </a:lstStyle>
          <a:p>
            <a:pPr lvl="0"/>
            <a:r>
              <a:rPr lang="de-DE" dirty="0" smtClean="0"/>
              <a:t>Textmasterformat bearbeiten</a:t>
            </a:r>
          </a:p>
        </p:txBody>
      </p:sp>
      <p:sp>
        <p:nvSpPr>
          <p:cNvPr id="4" name="Foliennummernplatzhalter 3"/>
          <p:cNvSpPr>
            <a:spLocks noGrp="1"/>
          </p:cNvSpPr>
          <p:nvPr>
            <p:ph type="sldNum" sz="quarter" idx="10"/>
          </p:nvPr>
        </p:nvSpPr>
        <p:spPr>
          <a:xfrm>
            <a:off x="15250683" y="13990085"/>
            <a:ext cx="5345906" cy="360286"/>
          </a:xfrm>
          <a:prstGeom prst="rect">
            <a:avLst/>
          </a:prstGeom>
        </p:spPr>
        <p:txBody>
          <a:bodyPr/>
          <a:lstStyle>
            <a:lvl1pPr>
              <a:defRPr/>
            </a:lvl1pPr>
          </a:lstStyle>
          <a:p>
            <a:fld id="{066D25BE-537F-4EB3-8720-0B26281C960B}" type="slidenum">
              <a:rPr lang="de-DE" altLang="de-DE"/>
              <a:pPr/>
              <a:t>‹Nr.›</a:t>
            </a:fld>
            <a:endParaRPr lang="de-DE" altLang="de-DE"/>
          </a:p>
        </p:txBody>
      </p:sp>
      <p:pic>
        <p:nvPicPr>
          <p:cNvPr id="5" name="Picture 40" descr="A picture containing game&#10;&#10;Description automatically generated">
            <a:extLst>
              <a:ext uri="{FF2B5EF4-FFF2-40B4-BE49-F238E27FC236}">
                <a16:creationId xmlns="" xmlns:a16="http://schemas.microsoft.com/office/drawing/2014/main" id="{368D2352-A5EC-4042-9041-3CDA97101C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29508">
            <a:off x="2478625" y="2585562"/>
            <a:ext cx="4204068" cy="3344571"/>
          </a:xfrm>
          <a:prstGeom prst="rect">
            <a:avLst/>
          </a:prstGeom>
        </p:spPr>
      </p:pic>
      <p:grpSp>
        <p:nvGrpSpPr>
          <p:cNvPr id="6" name="Gruppieren 5"/>
          <p:cNvGrpSpPr/>
          <p:nvPr userDrawn="1"/>
        </p:nvGrpSpPr>
        <p:grpSpPr>
          <a:xfrm>
            <a:off x="1106401" y="2155811"/>
            <a:ext cx="6871293" cy="12659008"/>
            <a:chOff x="630821" y="977856"/>
            <a:chExt cx="3917708" cy="5742011"/>
          </a:xfrm>
        </p:grpSpPr>
        <p:pic>
          <p:nvPicPr>
            <p:cNvPr id="7" name="Picture 41">
              <a:extLst>
                <a:ext uri="{FF2B5EF4-FFF2-40B4-BE49-F238E27FC236}">
                  <a16:creationId xmlns="" xmlns:a16="http://schemas.microsoft.com/office/drawing/2014/main" id="{F1A8EA15-9A88-46CD-9849-D5DD4C565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21" y="1095095"/>
              <a:ext cx="3917708" cy="5624772"/>
            </a:xfrm>
            <a:prstGeom prst="rect">
              <a:avLst/>
            </a:prstGeom>
          </p:spPr>
        </p:pic>
        <p:pic>
          <p:nvPicPr>
            <p:cNvPr id="8" name="Picture 40" descr="A picture containing game&#10;&#10;Description automatically generated">
              <a:extLst>
                <a:ext uri="{FF2B5EF4-FFF2-40B4-BE49-F238E27FC236}">
                  <a16:creationId xmlns="" xmlns:a16="http://schemas.microsoft.com/office/drawing/2014/main" id="{368D2352-A5EC-4042-9041-3CDA97101C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729508">
              <a:off x="1658226" y="977856"/>
              <a:ext cx="1906927" cy="1906927"/>
            </a:xfrm>
            <a:prstGeom prst="rect">
              <a:avLst/>
            </a:prstGeom>
          </p:spPr>
        </p:pic>
      </p:grpSp>
      <p:pic>
        <p:nvPicPr>
          <p:cNvPr id="13" name="Grafik 12"/>
          <p:cNvPicPr>
            <a:picLocks noChangeAspect="1"/>
          </p:cNvPicPr>
          <p:nvPr userDrawn="1"/>
        </p:nvPicPr>
        <p:blipFill rotWithShape="1">
          <a:blip r:embed="rId4" cstate="print">
            <a:extLst>
              <a:ext uri="{28A0092B-C50C-407E-A947-70E740481C1C}">
                <a14:useLocalDpi xmlns:a14="http://schemas.microsoft.com/office/drawing/2010/main" val="0"/>
              </a:ext>
            </a:extLst>
          </a:blip>
          <a:srcRect t="22308" b="21903"/>
          <a:stretch/>
        </p:blipFill>
        <p:spPr>
          <a:xfrm>
            <a:off x="8822229" y="2044161"/>
            <a:ext cx="6182551" cy="2052607"/>
          </a:xfrm>
          <a:prstGeom prst="rect">
            <a:avLst/>
          </a:prstGeom>
        </p:spPr>
      </p:pic>
    </p:spTree>
    <p:extLst>
      <p:ext uri="{BB962C8B-B14F-4D97-AF65-F5344CB8AC3E}">
        <p14:creationId xmlns:p14="http://schemas.microsoft.com/office/powerpoint/2010/main" val="391306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57341" y="710476"/>
            <a:ext cx="16650269" cy="1518935"/>
          </a:xfrm>
          <a:prstGeom prst="rect">
            <a:avLst/>
          </a:prstGeom>
        </p:spPr>
        <p:txBody>
          <a:bodyPr/>
          <a:lstStyle>
            <a:lvl1pPr>
              <a:defRPr/>
            </a:lvl1pPr>
          </a:lstStyle>
          <a:p>
            <a:r>
              <a:rPr lang="de-DE" dirty="0" smtClean="0"/>
              <a:t>Titelmasterformat durch Klicken bearbeiten auf zwei Zeilen steht hier eine Überschrift</a:t>
            </a:r>
            <a:endParaRPr lang="de-DE" dirty="0"/>
          </a:p>
        </p:txBody>
      </p:sp>
      <p:sp>
        <p:nvSpPr>
          <p:cNvPr id="3" name="Foliennummernplatzhalter 2"/>
          <p:cNvSpPr>
            <a:spLocks noGrp="1"/>
          </p:cNvSpPr>
          <p:nvPr>
            <p:ph type="sldNum" sz="quarter" idx="10"/>
          </p:nvPr>
        </p:nvSpPr>
        <p:spPr>
          <a:xfrm>
            <a:off x="15250683" y="13990085"/>
            <a:ext cx="5345906" cy="360286"/>
          </a:xfrm>
          <a:prstGeom prst="rect">
            <a:avLst/>
          </a:prstGeom>
        </p:spPr>
        <p:txBody>
          <a:bodyPr/>
          <a:lstStyle>
            <a:lvl1pPr>
              <a:defRPr/>
            </a:lvl1pPr>
          </a:lstStyle>
          <a:p>
            <a:fld id="{82497C18-07FF-4846-A04A-5E441EE90F30}" type="slidenum">
              <a:rPr lang="de-DE" altLang="de-DE"/>
              <a:pPr/>
              <a:t>‹Nr.›</a:t>
            </a:fld>
            <a:endParaRPr lang="de-DE" altLang="de-DE"/>
          </a:p>
        </p:txBody>
      </p:sp>
      <p:sp>
        <p:nvSpPr>
          <p:cNvPr id="7" name="Textplatzhalter 13"/>
          <p:cNvSpPr>
            <a:spLocks noGrp="1"/>
          </p:cNvSpPr>
          <p:nvPr>
            <p:ph type="body" sz="quarter" idx="12"/>
          </p:nvPr>
        </p:nvSpPr>
        <p:spPr>
          <a:xfrm>
            <a:off x="757340" y="2617887"/>
            <a:ext cx="19398401" cy="797966"/>
          </a:xfrm>
          <a:prstGeom prst="rect">
            <a:avLst/>
          </a:prstGeom>
        </p:spPr>
        <p:txBody>
          <a:bodyPr/>
          <a:lstStyle>
            <a:lvl1pPr marL="0" indent="0">
              <a:buNone/>
              <a:defRPr>
                <a:solidFill>
                  <a:schemeClr val="bg2"/>
                </a:solidFill>
              </a:defRPr>
            </a:lvl1pPr>
            <a:lvl2pPr marL="765688" indent="0">
              <a:buNone/>
              <a:defRPr/>
            </a:lvl2pPr>
            <a:lvl3pPr marL="1531374" indent="0">
              <a:buNone/>
              <a:defRPr/>
            </a:lvl3pPr>
            <a:lvl4pPr marL="2297062" indent="0">
              <a:buNone/>
              <a:defRPr/>
            </a:lvl4pPr>
            <a:lvl5pPr marL="3059964" indent="0">
              <a:buNone/>
              <a:defRPr/>
            </a:lvl5pPr>
          </a:lstStyle>
          <a:p>
            <a:pPr lvl="0"/>
            <a:r>
              <a:rPr lang="de-DE" dirty="0" smtClean="0"/>
              <a:t>Textmasterformat bearbeiten</a:t>
            </a:r>
            <a:endParaRPr lang="de-DE" dirty="0"/>
          </a:p>
        </p:txBody>
      </p:sp>
      <p:sp>
        <p:nvSpPr>
          <p:cNvPr id="5" name="Fußzeilenplatzhalter 2"/>
          <p:cNvSpPr>
            <a:spLocks noGrp="1"/>
          </p:cNvSpPr>
          <p:nvPr>
            <p:ph type="ftr" sz="quarter" idx="3"/>
          </p:nvPr>
        </p:nvSpPr>
        <p:spPr>
          <a:xfrm>
            <a:off x="757339" y="13642547"/>
            <a:ext cx="7216973" cy="804965"/>
          </a:xfrm>
          <a:prstGeom prst="rect">
            <a:avLst/>
          </a:prstGeom>
        </p:spPr>
        <p:txBody>
          <a:bodyPr vert="horz" lIns="91440" tIns="45720" rIns="91440" bIns="45720" rtlCol="0" anchor="ctr"/>
          <a:lstStyle>
            <a:lvl1pPr algn="ctr">
              <a:defRPr sz="1754">
                <a:solidFill>
                  <a:schemeClr val="tx1">
                    <a:tint val="75000"/>
                  </a:schemeClr>
                </a:solidFill>
              </a:defRPr>
            </a:lvl1pPr>
          </a:lstStyle>
          <a:p>
            <a:pPr algn="l"/>
            <a:r>
              <a:rPr lang="en-US" altLang="de-DE" smtClean="0">
                <a:solidFill>
                  <a:schemeClr val="bg1">
                    <a:lumMod val="65000"/>
                  </a:schemeClr>
                </a:solidFill>
              </a:rPr>
              <a:t>Präsentation | Design Thinking Training | 11. – 12.05.2022</a:t>
            </a:r>
            <a:endParaRPr lang="de-DE" altLang="de-DE" dirty="0">
              <a:solidFill>
                <a:schemeClr val="bg1">
                  <a:lumMod val="65000"/>
                </a:schemeClr>
              </a:solidFill>
            </a:endParaRPr>
          </a:p>
        </p:txBody>
      </p:sp>
      <p:sp>
        <p:nvSpPr>
          <p:cNvPr id="8" name="Rechteck 7"/>
          <p:cNvSpPr/>
          <p:nvPr userDrawn="1"/>
        </p:nvSpPr>
        <p:spPr bwMode="auto">
          <a:xfrm>
            <a:off x="757337" y="5546232"/>
            <a:ext cx="4722217" cy="8032160"/>
          </a:xfrm>
          <a:prstGeom prst="rect">
            <a:avLst/>
          </a:prstGeom>
          <a:solidFill>
            <a:schemeClr val="bg1">
              <a:lumMod val="95000"/>
            </a:schemeClr>
          </a:solidFill>
          <a:ln>
            <a:noFill/>
          </a:ln>
          <a:effectLst/>
          <a:extLst/>
        </p:spPr>
        <p:txBody>
          <a:bodyPr vert="horz" wrap="square" lIns="31570" tIns="31570" rIns="31570" bIns="31570" numCol="1" rtlCol="0" anchor="b" anchorCtr="0" compatLnSpc="1">
            <a:prstTxWarp prst="textNoShape">
              <a:avLst/>
            </a:prstTxWarp>
          </a:bodyPr>
          <a:lstStyle/>
          <a:p>
            <a:pPr marL="0" marR="0" indent="0" algn="r" defTabSz="1603766" rtl="0" eaLnBrk="0" fontAlgn="base" latinLnBrk="0" hangingPunct="0">
              <a:lnSpc>
                <a:spcPct val="100000"/>
              </a:lnSpc>
              <a:spcBef>
                <a:spcPct val="0"/>
              </a:spcBef>
              <a:spcAft>
                <a:spcPct val="0"/>
              </a:spcAft>
              <a:buClrTx/>
              <a:buSzTx/>
              <a:buFontTx/>
              <a:buNone/>
              <a:tabLst/>
            </a:pPr>
            <a:endParaRPr kumimoji="0" lang="de-DE" sz="1579" b="0" i="0" u="none" strike="noStrike" cap="none" normalizeH="0" baseline="0" smtClean="0">
              <a:ln>
                <a:noFill/>
              </a:ln>
              <a:solidFill>
                <a:srgbClr val="D9DB71"/>
              </a:solidFill>
              <a:effectLst/>
              <a:latin typeface="Arial" panose="020B0604020202020204" pitchFamily="34" charset="0"/>
              <a:ea typeface="ヒラギノ角ゴ Pro W3" pitchFamily="20" charset="-128"/>
              <a:cs typeface="Arial" panose="020B0604020202020204" pitchFamily="34" charset="0"/>
            </a:endParaRPr>
          </a:p>
        </p:txBody>
      </p:sp>
      <p:sp>
        <p:nvSpPr>
          <p:cNvPr id="9" name="Rechteck 8"/>
          <p:cNvSpPr/>
          <p:nvPr userDrawn="1"/>
        </p:nvSpPr>
        <p:spPr bwMode="auto">
          <a:xfrm>
            <a:off x="5728800" y="5546232"/>
            <a:ext cx="4722217" cy="8032160"/>
          </a:xfrm>
          <a:prstGeom prst="rect">
            <a:avLst/>
          </a:prstGeom>
          <a:solidFill>
            <a:schemeClr val="bg1">
              <a:lumMod val="95000"/>
            </a:schemeClr>
          </a:solidFill>
          <a:ln>
            <a:noFill/>
          </a:ln>
          <a:effectLst/>
          <a:extLst/>
        </p:spPr>
        <p:txBody>
          <a:bodyPr vert="horz" wrap="square" lIns="31570" tIns="31570" rIns="31570" bIns="31570" numCol="1" rtlCol="0" anchor="b" anchorCtr="0" compatLnSpc="1">
            <a:prstTxWarp prst="textNoShape">
              <a:avLst/>
            </a:prstTxWarp>
          </a:bodyPr>
          <a:lstStyle/>
          <a:p>
            <a:pPr marL="0" marR="0" indent="0" algn="r" defTabSz="1603766" rtl="0" eaLnBrk="0" fontAlgn="base" latinLnBrk="0" hangingPunct="0">
              <a:lnSpc>
                <a:spcPct val="100000"/>
              </a:lnSpc>
              <a:spcBef>
                <a:spcPct val="0"/>
              </a:spcBef>
              <a:spcAft>
                <a:spcPct val="0"/>
              </a:spcAft>
              <a:buClrTx/>
              <a:buSzTx/>
              <a:buFontTx/>
              <a:buNone/>
              <a:tabLst/>
            </a:pPr>
            <a:endParaRPr kumimoji="0" lang="de-DE" sz="1579" b="0" i="0" u="none" strike="noStrike" cap="none" normalizeH="0" baseline="0" smtClean="0">
              <a:ln>
                <a:noFill/>
              </a:ln>
              <a:solidFill>
                <a:srgbClr val="D9DB71"/>
              </a:solidFill>
              <a:effectLst/>
              <a:latin typeface="Arial" panose="020B0604020202020204" pitchFamily="34" charset="0"/>
              <a:ea typeface="ヒラギノ角ゴ Pro W3" pitchFamily="20" charset="-128"/>
              <a:cs typeface="Arial" panose="020B0604020202020204" pitchFamily="34" charset="0"/>
            </a:endParaRPr>
          </a:p>
        </p:txBody>
      </p:sp>
      <p:sp>
        <p:nvSpPr>
          <p:cNvPr id="10" name="Rechteck 9"/>
          <p:cNvSpPr/>
          <p:nvPr userDrawn="1"/>
        </p:nvSpPr>
        <p:spPr bwMode="auto">
          <a:xfrm>
            <a:off x="10700263" y="5546232"/>
            <a:ext cx="4722217" cy="8032160"/>
          </a:xfrm>
          <a:prstGeom prst="rect">
            <a:avLst/>
          </a:prstGeom>
          <a:solidFill>
            <a:schemeClr val="bg1">
              <a:lumMod val="95000"/>
            </a:schemeClr>
          </a:solidFill>
          <a:ln>
            <a:noFill/>
          </a:ln>
          <a:effectLst/>
          <a:extLst/>
        </p:spPr>
        <p:txBody>
          <a:bodyPr vert="horz" wrap="square" lIns="31570" tIns="31570" rIns="31570" bIns="31570" numCol="1" rtlCol="0" anchor="b" anchorCtr="0" compatLnSpc="1">
            <a:prstTxWarp prst="textNoShape">
              <a:avLst/>
            </a:prstTxWarp>
          </a:bodyPr>
          <a:lstStyle/>
          <a:p>
            <a:pPr marL="0" marR="0" indent="0" algn="r" defTabSz="1603766" rtl="0" eaLnBrk="0" fontAlgn="base" latinLnBrk="0" hangingPunct="0">
              <a:lnSpc>
                <a:spcPct val="100000"/>
              </a:lnSpc>
              <a:spcBef>
                <a:spcPct val="0"/>
              </a:spcBef>
              <a:spcAft>
                <a:spcPct val="0"/>
              </a:spcAft>
              <a:buClrTx/>
              <a:buSzTx/>
              <a:buFontTx/>
              <a:buNone/>
              <a:tabLst/>
            </a:pPr>
            <a:endParaRPr kumimoji="0" lang="de-DE" sz="1579" b="0" i="0" u="none" strike="noStrike" cap="none" normalizeH="0" baseline="0" smtClean="0">
              <a:ln>
                <a:noFill/>
              </a:ln>
              <a:solidFill>
                <a:srgbClr val="D9DB71"/>
              </a:solidFill>
              <a:effectLst/>
              <a:latin typeface="Arial" panose="020B0604020202020204" pitchFamily="34" charset="0"/>
              <a:ea typeface="ヒラギノ角ゴ Pro W3" pitchFamily="20" charset="-128"/>
              <a:cs typeface="Arial" panose="020B0604020202020204" pitchFamily="34" charset="0"/>
            </a:endParaRPr>
          </a:p>
        </p:txBody>
      </p:sp>
      <p:sp>
        <p:nvSpPr>
          <p:cNvPr id="11" name="Rechteck 10"/>
          <p:cNvSpPr/>
          <p:nvPr userDrawn="1"/>
        </p:nvSpPr>
        <p:spPr bwMode="auto">
          <a:xfrm>
            <a:off x="15671724" y="5546232"/>
            <a:ext cx="4722217" cy="8032160"/>
          </a:xfrm>
          <a:prstGeom prst="rect">
            <a:avLst/>
          </a:prstGeom>
          <a:solidFill>
            <a:schemeClr val="bg1">
              <a:lumMod val="95000"/>
            </a:schemeClr>
          </a:solidFill>
          <a:ln>
            <a:noFill/>
          </a:ln>
          <a:effectLst/>
          <a:extLst/>
        </p:spPr>
        <p:txBody>
          <a:bodyPr vert="horz" wrap="square" lIns="31570" tIns="31570" rIns="31570" bIns="31570" numCol="1" rtlCol="0" anchor="b" anchorCtr="0" compatLnSpc="1">
            <a:prstTxWarp prst="textNoShape">
              <a:avLst/>
            </a:prstTxWarp>
          </a:bodyPr>
          <a:lstStyle/>
          <a:p>
            <a:pPr marL="0" marR="0" indent="0" algn="r" defTabSz="1603766" rtl="0" eaLnBrk="0" fontAlgn="base" latinLnBrk="0" hangingPunct="0">
              <a:lnSpc>
                <a:spcPct val="100000"/>
              </a:lnSpc>
              <a:spcBef>
                <a:spcPct val="0"/>
              </a:spcBef>
              <a:spcAft>
                <a:spcPct val="0"/>
              </a:spcAft>
              <a:buClrTx/>
              <a:buSzTx/>
              <a:buFontTx/>
              <a:buNone/>
              <a:tabLst/>
            </a:pPr>
            <a:endParaRPr kumimoji="0" lang="de-DE" sz="1579" b="0" i="0" u="none" strike="noStrike" cap="none" normalizeH="0" baseline="0" smtClean="0">
              <a:ln>
                <a:noFill/>
              </a:ln>
              <a:solidFill>
                <a:srgbClr val="D9DB71"/>
              </a:solidFill>
              <a:effectLst/>
              <a:latin typeface="Arial" panose="020B0604020202020204" pitchFamily="34" charset="0"/>
              <a:ea typeface="ヒラギノ角ゴ Pro W3" pitchFamily="20" charset="-128"/>
              <a:cs typeface="Arial" panose="020B0604020202020204" pitchFamily="34" charset="0"/>
            </a:endParaRPr>
          </a:p>
        </p:txBody>
      </p:sp>
      <p:pic>
        <p:nvPicPr>
          <p:cNvPr id="12" name="Grafik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70" b="18585"/>
          <a:stretch/>
        </p:blipFill>
        <p:spPr>
          <a:xfrm rot="16200000">
            <a:off x="214164" y="13868842"/>
            <a:ext cx="733985" cy="352367"/>
          </a:xfrm>
          <a:prstGeom prst="rect">
            <a:avLst/>
          </a:prstGeom>
        </p:spPr>
      </p:pic>
    </p:spTree>
    <p:extLst>
      <p:ext uri="{BB962C8B-B14F-4D97-AF65-F5344CB8AC3E}">
        <p14:creationId xmlns:p14="http://schemas.microsoft.com/office/powerpoint/2010/main" val="248560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57341" y="710476"/>
            <a:ext cx="16650269" cy="1518935"/>
          </a:xfrm>
          <a:prstGeom prst="rect">
            <a:avLst/>
          </a:prstGeom>
        </p:spPr>
        <p:txBody>
          <a:bodyPr/>
          <a:lstStyle>
            <a:lvl1pPr>
              <a:defRPr/>
            </a:lvl1pPr>
          </a:lstStyle>
          <a:p>
            <a:r>
              <a:rPr lang="de-DE" dirty="0" smtClean="0"/>
              <a:t>Titelmasterformat durch Klicken bearbeiten auf zwei Zeilen steht hier eine Überschrift</a:t>
            </a:r>
            <a:endParaRPr lang="de-DE" dirty="0"/>
          </a:p>
        </p:txBody>
      </p:sp>
      <p:sp>
        <p:nvSpPr>
          <p:cNvPr id="3" name="Foliennummernplatzhalter 2"/>
          <p:cNvSpPr>
            <a:spLocks noGrp="1"/>
          </p:cNvSpPr>
          <p:nvPr>
            <p:ph type="sldNum" sz="quarter" idx="10"/>
          </p:nvPr>
        </p:nvSpPr>
        <p:spPr>
          <a:xfrm>
            <a:off x="15250683" y="13990085"/>
            <a:ext cx="5345906" cy="360286"/>
          </a:xfrm>
          <a:prstGeom prst="rect">
            <a:avLst/>
          </a:prstGeom>
        </p:spPr>
        <p:txBody>
          <a:bodyPr/>
          <a:lstStyle>
            <a:lvl1pPr>
              <a:defRPr/>
            </a:lvl1pPr>
          </a:lstStyle>
          <a:p>
            <a:fld id="{82497C18-07FF-4846-A04A-5E441EE90F30}" type="slidenum">
              <a:rPr lang="de-DE" altLang="de-DE"/>
              <a:pPr/>
              <a:t>‹Nr.›</a:t>
            </a:fld>
            <a:endParaRPr lang="de-DE" altLang="de-DE"/>
          </a:p>
        </p:txBody>
      </p:sp>
      <p:sp>
        <p:nvSpPr>
          <p:cNvPr id="7" name="Textplatzhalter 13"/>
          <p:cNvSpPr>
            <a:spLocks noGrp="1"/>
          </p:cNvSpPr>
          <p:nvPr>
            <p:ph type="body" sz="quarter" idx="12"/>
          </p:nvPr>
        </p:nvSpPr>
        <p:spPr>
          <a:xfrm>
            <a:off x="757340" y="2617887"/>
            <a:ext cx="19398401" cy="797966"/>
          </a:xfrm>
          <a:prstGeom prst="rect">
            <a:avLst/>
          </a:prstGeom>
        </p:spPr>
        <p:txBody>
          <a:bodyPr/>
          <a:lstStyle>
            <a:lvl1pPr marL="0" indent="0">
              <a:buNone/>
              <a:defRPr>
                <a:solidFill>
                  <a:schemeClr val="bg2"/>
                </a:solidFill>
              </a:defRPr>
            </a:lvl1pPr>
            <a:lvl2pPr marL="765688" indent="0">
              <a:buNone/>
              <a:defRPr/>
            </a:lvl2pPr>
            <a:lvl3pPr marL="1531374" indent="0">
              <a:buNone/>
              <a:defRPr/>
            </a:lvl3pPr>
            <a:lvl4pPr marL="2297062" indent="0">
              <a:buNone/>
              <a:defRPr/>
            </a:lvl4pPr>
            <a:lvl5pPr marL="3059964" indent="0">
              <a:buNone/>
              <a:defRPr/>
            </a:lvl5pPr>
          </a:lstStyle>
          <a:p>
            <a:pPr lvl="0"/>
            <a:r>
              <a:rPr lang="de-DE" dirty="0" smtClean="0"/>
              <a:t>Textmasterformat bearbeiten</a:t>
            </a:r>
            <a:endParaRPr lang="de-DE" dirty="0"/>
          </a:p>
        </p:txBody>
      </p:sp>
      <p:sp>
        <p:nvSpPr>
          <p:cNvPr id="5" name="Fußzeilenplatzhalter 2"/>
          <p:cNvSpPr>
            <a:spLocks noGrp="1"/>
          </p:cNvSpPr>
          <p:nvPr>
            <p:ph type="ftr" sz="quarter" idx="3"/>
          </p:nvPr>
        </p:nvSpPr>
        <p:spPr>
          <a:xfrm>
            <a:off x="757339" y="13642547"/>
            <a:ext cx="7216973" cy="804965"/>
          </a:xfrm>
          <a:prstGeom prst="rect">
            <a:avLst/>
          </a:prstGeom>
        </p:spPr>
        <p:txBody>
          <a:bodyPr vert="horz" lIns="91440" tIns="45720" rIns="91440" bIns="45720" rtlCol="0" anchor="ctr"/>
          <a:lstStyle>
            <a:lvl1pPr algn="ctr">
              <a:defRPr sz="1754">
                <a:solidFill>
                  <a:schemeClr val="tx1">
                    <a:tint val="75000"/>
                  </a:schemeClr>
                </a:solidFill>
              </a:defRPr>
            </a:lvl1pPr>
          </a:lstStyle>
          <a:p>
            <a:pPr algn="l"/>
            <a:r>
              <a:rPr lang="en-US" altLang="de-DE" smtClean="0">
                <a:solidFill>
                  <a:schemeClr val="bg1">
                    <a:lumMod val="65000"/>
                  </a:schemeClr>
                </a:solidFill>
              </a:rPr>
              <a:t>Präsentation | Design Thinking Training | 11. – 12.05.2022</a:t>
            </a:r>
            <a:endParaRPr lang="de-DE" altLang="de-DE" dirty="0">
              <a:solidFill>
                <a:schemeClr val="bg1">
                  <a:lumMod val="65000"/>
                </a:schemeClr>
              </a:solidFill>
            </a:endParaRPr>
          </a:p>
        </p:txBody>
      </p:sp>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70" b="18585"/>
          <a:stretch/>
        </p:blipFill>
        <p:spPr>
          <a:xfrm rot="16200000">
            <a:off x="214164" y="13868842"/>
            <a:ext cx="733985" cy="352367"/>
          </a:xfrm>
          <a:prstGeom prst="rect">
            <a:avLst/>
          </a:prstGeom>
        </p:spPr>
      </p:pic>
    </p:spTree>
    <p:extLst>
      <p:ext uri="{BB962C8B-B14F-4D97-AF65-F5344CB8AC3E}">
        <p14:creationId xmlns:p14="http://schemas.microsoft.com/office/powerpoint/2010/main" val="3047744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a:xfrm>
            <a:off x="15250683" y="13990085"/>
            <a:ext cx="5345906" cy="360286"/>
          </a:xfrm>
          <a:prstGeom prst="rect">
            <a:avLst/>
          </a:prstGeom>
        </p:spPr>
        <p:txBody>
          <a:bodyPr/>
          <a:lstStyle>
            <a:lvl1pPr>
              <a:defRPr/>
            </a:lvl1pPr>
          </a:lstStyle>
          <a:p>
            <a:fld id="{612E1836-23FE-4672-B69E-5984E0038B66}" type="slidenum">
              <a:rPr lang="de-DE" altLang="de-DE"/>
              <a:pPr/>
              <a:t>‹Nr.›</a:t>
            </a:fld>
            <a:endParaRPr lang="de-DE" altLang="de-DE"/>
          </a:p>
        </p:txBody>
      </p:sp>
      <p:sp>
        <p:nvSpPr>
          <p:cNvPr id="3" name="Fußzeilenplatzhalter 2"/>
          <p:cNvSpPr>
            <a:spLocks noGrp="1"/>
          </p:cNvSpPr>
          <p:nvPr>
            <p:ph type="ftr" sz="quarter" idx="3"/>
          </p:nvPr>
        </p:nvSpPr>
        <p:spPr>
          <a:xfrm>
            <a:off x="757339" y="13642547"/>
            <a:ext cx="7216973" cy="804965"/>
          </a:xfrm>
          <a:prstGeom prst="rect">
            <a:avLst/>
          </a:prstGeom>
        </p:spPr>
        <p:txBody>
          <a:bodyPr vert="horz" lIns="91440" tIns="45720" rIns="91440" bIns="45720" rtlCol="0" anchor="ctr"/>
          <a:lstStyle>
            <a:lvl1pPr algn="ctr">
              <a:defRPr sz="1754">
                <a:solidFill>
                  <a:schemeClr val="tx1">
                    <a:tint val="75000"/>
                  </a:schemeClr>
                </a:solidFill>
              </a:defRPr>
            </a:lvl1pPr>
          </a:lstStyle>
          <a:p>
            <a:pPr algn="l"/>
            <a:r>
              <a:rPr lang="en-US" altLang="de-DE" smtClean="0">
                <a:solidFill>
                  <a:schemeClr val="bg1">
                    <a:lumMod val="65000"/>
                  </a:schemeClr>
                </a:solidFill>
              </a:rPr>
              <a:t>Präsentation | Design Thinking Training | 11. – 12.05.2022</a:t>
            </a:r>
            <a:endParaRPr lang="de-DE" altLang="de-DE" dirty="0">
              <a:solidFill>
                <a:schemeClr val="bg1">
                  <a:lumMod val="65000"/>
                </a:schemeClr>
              </a:solidFill>
            </a:endParaRPr>
          </a:p>
        </p:txBody>
      </p:sp>
      <p:pic>
        <p:nvPicPr>
          <p:cNvPr id="5" name="Grafik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70" b="18585"/>
          <a:stretch/>
        </p:blipFill>
        <p:spPr>
          <a:xfrm rot="16200000">
            <a:off x="214164" y="13868842"/>
            <a:ext cx="733985" cy="352367"/>
          </a:xfrm>
          <a:prstGeom prst="rect">
            <a:avLst/>
          </a:prstGeom>
        </p:spPr>
      </p:pic>
    </p:spTree>
    <p:extLst>
      <p:ext uri="{BB962C8B-B14F-4D97-AF65-F5344CB8AC3E}">
        <p14:creationId xmlns:p14="http://schemas.microsoft.com/office/powerpoint/2010/main" val="1056486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Abschnitts-&#10;überschrift">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8679237" y="11107288"/>
            <a:ext cx="11223129" cy="2318137"/>
          </a:xfrm>
          <a:prstGeom prst="rect">
            <a:avLst/>
          </a:prstGeom>
        </p:spPr>
        <p:txBody>
          <a:bodyPr/>
          <a:lstStyle>
            <a:lvl1pPr marL="0" indent="0">
              <a:buNone/>
              <a:defRPr sz="2806" b="0">
                <a:solidFill>
                  <a:schemeClr val="bg2"/>
                </a:solidFill>
              </a:defRPr>
            </a:lvl1pPr>
            <a:lvl2pPr marL="801883" indent="0">
              <a:buNone/>
              <a:defRPr sz="3508"/>
            </a:lvl2pPr>
            <a:lvl3pPr marL="1603766" indent="0">
              <a:buNone/>
              <a:defRPr sz="3157"/>
            </a:lvl3pPr>
            <a:lvl4pPr marL="2405649" indent="0">
              <a:buNone/>
              <a:defRPr sz="2806"/>
            </a:lvl4pPr>
            <a:lvl5pPr marL="3207532" indent="0">
              <a:buNone/>
              <a:defRPr sz="2806"/>
            </a:lvl5pPr>
            <a:lvl6pPr marL="4009415" indent="0">
              <a:buNone/>
              <a:defRPr sz="2806"/>
            </a:lvl6pPr>
            <a:lvl7pPr marL="4811298" indent="0">
              <a:buNone/>
              <a:defRPr sz="2806"/>
            </a:lvl7pPr>
            <a:lvl8pPr marL="5613182" indent="0">
              <a:buNone/>
              <a:defRPr sz="2806"/>
            </a:lvl8pPr>
            <a:lvl9pPr marL="6415065" indent="0">
              <a:buNone/>
              <a:defRPr sz="2806"/>
            </a:lvl9pPr>
          </a:lstStyle>
          <a:p>
            <a:pPr lvl="0"/>
            <a:r>
              <a:rPr lang="de-DE" dirty="0" smtClean="0"/>
              <a:t>Abteilung 11 – Organisation und IT Services</a:t>
            </a:r>
          </a:p>
          <a:p>
            <a:pPr lvl="0"/>
            <a:r>
              <a:rPr lang="de-DE" dirty="0" smtClean="0"/>
              <a:t>10709 Berlin, Eisenzahnstr. 32, Raum H-D 2101</a:t>
            </a:r>
          </a:p>
          <a:p>
            <a:pPr lvl="0"/>
            <a:r>
              <a:rPr lang="de-DE" dirty="0" smtClean="0"/>
              <a:t>E-Mail: innovation-lab@drv-bund.de​</a:t>
            </a:r>
          </a:p>
        </p:txBody>
      </p:sp>
      <p:sp>
        <p:nvSpPr>
          <p:cNvPr id="4" name="Foliennummernplatzhalter 3"/>
          <p:cNvSpPr>
            <a:spLocks noGrp="1"/>
          </p:cNvSpPr>
          <p:nvPr>
            <p:ph type="sldNum" sz="quarter" idx="10"/>
          </p:nvPr>
        </p:nvSpPr>
        <p:spPr>
          <a:xfrm>
            <a:off x="15250683" y="13990085"/>
            <a:ext cx="5345906" cy="360286"/>
          </a:xfrm>
          <a:prstGeom prst="rect">
            <a:avLst/>
          </a:prstGeom>
        </p:spPr>
        <p:txBody>
          <a:bodyPr/>
          <a:lstStyle>
            <a:lvl1pPr>
              <a:defRPr/>
            </a:lvl1pPr>
          </a:lstStyle>
          <a:p>
            <a:fld id="{066D25BE-537F-4EB3-8720-0B26281C960B}" type="slidenum">
              <a:rPr lang="de-DE" altLang="de-DE"/>
              <a:pPr/>
              <a:t>‹Nr.›</a:t>
            </a:fld>
            <a:endParaRPr lang="de-DE" altLang="de-DE"/>
          </a:p>
        </p:txBody>
      </p:sp>
      <p:pic>
        <p:nvPicPr>
          <p:cNvPr id="5" name="Picture 40" descr="A picture containing game&#10;&#10;Description automatically generated">
            <a:extLst>
              <a:ext uri="{FF2B5EF4-FFF2-40B4-BE49-F238E27FC236}">
                <a16:creationId xmlns="" xmlns:a16="http://schemas.microsoft.com/office/drawing/2014/main" id="{368D2352-A5EC-4042-9041-3CDA97101C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29508">
            <a:off x="2478625" y="2585562"/>
            <a:ext cx="4204068" cy="3344571"/>
          </a:xfrm>
          <a:prstGeom prst="rect">
            <a:avLst/>
          </a:prstGeom>
        </p:spPr>
      </p:pic>
      <p:grpSp>
        <p:nvGrpSpPr>
          <p:cNvPr id="6" name="Gruppieren 5"/>
          <p:cNvGrpSpPr/>
          <p:nvPr userDrawn="1"/>
        </p:nvGrpSpPr>
        <p:grpSpPr>
          <a:xfrm>
            <a:off x="1106401" y="2155811"/>
            <a:ext cx="6871293" cy="12659008"/>
            <a:chOff x="630821" y="977856"/>
            <a:chExt cx="3917708" cy="5742011"/>
          </a:xfrm>
        </p:grpSpPr>
        <p:pic>
          <p:nvPicPr>
            <p:cNvPr id="7" name="Picture 41">
              <a:extLst>
                <a:ext uri="{FF2B5EF4-FFF2-40B4-BE49-F238E27FC236}">
                  <a16:creationId xmlns="" xmlns:a16="http://schemas.microsoft.com/office/drawing/2014/main" id="{F1A8EA15-9A88-46CD-9849-D5DD4C565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21" y="1095095"/>
              <a:ext cx="3917708" cy="5624772"/>
            </a:xfrm>
            <a:prstGeom prst="rect">
              <a:avLst/>
            </a:prstGeom>
          </p:spPr>
        </p:pic>
        <p:pic>
          <p:nvPicPr>
            <p:cNvPr id="8" name="Picture 40" descr="A picture containing game&#10;&#10;Description automatically generated">
              <a:extLst>
                <a:ext uri="{FF2B5EF4-FFF2-40B4-BE49-F238E27FC236}">
                  <a16:creationId xmlns="" xmlns:a16="http://schemas.microsoft.com/office/drawing/2014/main" id="{368D2352-A5EC-4042-9041-3CDA97101C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729508">
              <a:off x="1658226" y="977856"/>
              <a:ext cx="1906927" cy="1906927"/>
            </a:xfrm>
            <a:prstGeom prst="rect">
              <a:avLst/>
            </a:prstGeom>
          </p:spPr>
        </p:pic>
      </p:grpSp>
      <p:sp>
        <p:nvSpPr>
          <p:cNvPr id="10" name="Textplatzhalter 2"/>
          <p:cNvSpPr>
            <a:spLocks noGrp="1"/>
          </p:cNvSpPr>
          <p:nvPr>
            <p:ph type="body" idx="11" hasCustomPrompt="1"/>
          </p:nvPr>
        </p:nvSpPr>
        <p:spPr>
          <a:xfrm>
            <a:off x="8679237" y="10110135"/>
            <a:ext cx="11223129" cy="997156"/>
          </a:xfrm>
          <a:prstGeom prst="rect">
            <a:avLst/>
          </a:prstGeom>
        </p:spPr>
        <p:txBody>
          <a:bodyPr/>
          <a:lstStyle>
            <a:lvl1pPr marL="0" indent="0">
              <a:buNone/>
              <a:defRPr sz="2806" b="1">
                <a:solidFill>
                  <a:schemeClr val="bg2"/>
                </a:solidFill>
              </a:defRPr>
            </a:lvl1pPr>
            <a:lvl2pPr marL="801883" indent="0">
              <a:buNone/>
              <a:defRPr sz="3508"/>
            </a:lvl2pPr>
            <a:lvl3pPr marL="1603766" indent="0">
              <a:buNone/>
              <a:defRPr sz="3157"/>
            </a:lvl3pPr>
            <a:lvl4pPr marL="2405649" indent="0">
              <a:buNone/>
              <a:defRPr sz="2806"/>
            </a:lvl4pPr>
            <a:lvl5pPr marL="3207532" indent="0">
              <a:buNone/>
              <a:defRPr sz="2806"/>
            </a:lvl5pPr>
            <a:lvl6pPr marL="4009415" indent="0">
              <a:buNone/>
              <a:defRPr sz="2806"/>
            </a:lvl6pPr>
            <a:lvl7pPr marL="4811298" indent="0">
              <a:buNone/>
              <a:defRPr sz="2806"/>
            </a:lvl7pPr>
            <a:lvl8pPr marL="5613182" indent="0">
              <a:buNone/>
              <a:defRPr sz="2806"/>
            </a:lvl8pPr>
            <a:lvl9pPr marL="6415065" indent="0">
              <a:buNone/>
              <a:defRPr sz="2806"/>
            </a:lvl9pPr>
          </a:lstStyle>
          <a:p>
            <a:pPr lvl="0"/>
            <a:r>
              <a:rPr lang="de-DE" dirty="0" smtClean="0"/>
              <a:t>Innovation Lab</a:t>
            </a:r>
          </a:p>
        </p:txBody>
      </p:sp>
      <p:sp>
        <p:nvSpPr>
          <p:cNvPr id="13" name="Textplatzhalter 2"/>
          <p:cNvSpPr>
            <a:spLocks noGrp="1"/>
          </p:cNvSpPr>
          <p:nvPr>
            <p:ph type="body" idx="12" hasCustomPrompt="1"/>
          </p:nvPr>
        </p:nvSpPr>
        <p:spPr>
          <a:xfrm>
            <a:off x="8679237" y="3978110"/>
            <a:ext cx="11223129" cy="997156"/>
          </a:xfrm>
          <a:prstGeom prst="rect">
            <a:avLst/>
          </a:prstGeom>
        </p:spPr>
        <p:txBody>
          <a:bodyPr/>
          <a:lstStyle>
            <a:lvl1pPr marL="0" indent="0">
              <a:buNone/>
              <a:defRPr sz="2806" b="1">
                <a:solidFill>
                  <a:schemeClr val="bg2"/>
                </a:solidFill>
              </a:defRPr>
            </a:lvl1pPr>
            <a:lvl2pPr marL="801883" indent="0">
              <a:buNone/>
              <a:defRPr sz="3508"/>
            </a:lvl2pPr>
            <a:lvl3pPr marL="1603766" indent="0">
              <a:buNone/>
              <a:defRPr sz="3157"/>
            </a:lvl3pPr>
            <a:lvl4pPr marL="2405649" indent="0">
              <a:buNone/>
              <a:defRPr sz="2806"/>
            </a:lvl4pPr>
            <a:lvl5pPr marL="3207532" indent="0">
              <a:buNone/>
              <a:defRPr sz="2806"/>
            </a:lvl5pPr>
            <a:lvl6pPr marL="4009415" indent="0">
              <a:buNone/>
              <a:defRPr sz="2806"/>
            </a:lvl6pPr>
            <a:lvl7pPr marL="4811298" indent="0">
              <a:buNone/>
              <a:defRPr sz="2806"/>
            </a:lvl7pPr>
            <a:lvl8pPr marL="5613182" indent="0">
              <a:buNone/>
              <a:defRPr sz="2806"/>
            </a:lvl8pPr>
            <a:lvl9pPr marL="6415065" indent="0">
              <a:buNone/>
              <a:defRPr sz="2806"/>
            </a:lvl9pPr>
          </a:lstStyle>
          <a:p>
            <a:pPr lvl="0"/>
            <a:r>
              <a:rPr lang="de-DE" dirty="0" smtClean="0"/>
              <a:t>Auftraggeber*in:</a:t>
            </a:r>
          </a:p>
        </p:txBody>
      </p:sp>
      <p:sp>
        <p:nvSpPr>
          <p:cNvPr id="14" name="Textplatzhalter 2"/>
          <p:cNvSpPr>
            <a:spLocks noGrp="1"/>
          </p:cNvSpPr>
          <p:nvPr>
            <p:ph type="body" idx="13" hasCustomPrompt="1"/>
          </p:nvPr>
        </p:nvSpPr>
        <p:spPr>
          <a:xfrm>
            <a:off x="8679237" y="5167633"/>
            <a:ext cx="11223129" cy="997156"/>
          </a:xfrm>
          <a:prstGeom prst="rect">
            <a:avLst/>
          </a:prstGeom>
        </p:spPr>
        <p:txBody>
          <a:bodyPr/>
          <a:lstStyle>
            <a:lvl1pPr marL="0" indent="0">
              <a:buNone/>
              <a:defRPr sz="2806" b="1">
                <a:solidFill>
                  <a:schemeClr val="bg2"/>
                </a:solidFill>
              </a:defRPr>
            </a:lvl1pPr>
            <a:lvl2pPr marL="801883" indent="0">
              <a:buNone/>
              <a:defRPr sz="3508"/>
            </a:lvl2pPr>
            <a:lvl3pPr marL="1603766" indent="0">
              <a:buNone/>
              <a:defRPr sz="3157"/>
            </a:lvl3pPr>
            <a:lvl4pPr marL="2405649" indent="0">
              <a:buNone/>
              <a:defRPr sz="2806"/>
            </a:lvl4pPr>
            <a:lvl5pPr marL="3207532" indent="0">
              <a:buNone/>
              <a:defRPr sz="2806"/>
            </a:lvl5pPr>
            <a:lvl6pPr marL="4009415" indent="0">
              <a:buNone/>
              <a:defRPr sz="2806"/>
            </a:lvl6pPr>
            <a:lvl7pPr marL="4811298" indent="0">
              <a:buNone/>
              <a:defRPr sz="2806"/>
            </a:lvl7pPr>
            <a:lvl8pPr marL="5613182" indent="0">
              <a:buNone/>
              <a:defRPr sz="2806"/>
            </a:lvl8pPr>
            <a:lvl9pPr marL="6415065" indent="0">
              <a:buNone/>
              <a:defRPr sz="2806"/>
            </a:lvl9pPr>
          </a:lstStyle>
          <a:p>
            <a:pPr lvl="0"/>
            <a:r>
              <a:rPr lang="de-DE" dirty="0" smtClean="0"/>
              <a:t>Coaches*</a:t>
            </a:r>
          </a:p>
        </p:txBody>
      </p:sp>
      <p:cxnSp>
        <p:nvCxnSpPr>
          <p:cNvPr id="16" name="Gerader Verbinder 15"/>
          <p:cNvCxnSpPr/>
          <p:nvPr userDrawn="1"/>
        </p:nvCxnSpPr>
        <p:spPr bwMode="auto">
          <a:xfrm>
            <a:off x="8679237" y="6243842"/>
            <a:ext cx="1122312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Gerader Verbinder 16"/>
          <p:cNvCxnSpPr/>
          <p:nvPr userDrawn="1"/>
        </p:nvCxnSpPr>
        <p:spPr bwMode="auto">
          <a:xfrm>
            <a:off x="8679237" y="9809482"/>
            <a:ext cx="1122312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8" name="Grafik 17"/>
          <p:cNvPicPr>
            <a:picLocks noChangeAspect="1"/>
          </p:cNvPicPr>
          <p:nvPr userDrawn="1"/>
        </p:nvPicPr>
        <p:blipFill rotWithShape="1">
          <a:blip r:embed="rId4" cstate="print">
            <a:extLst>
              <a:ext uri="{28A0092B-C50C-407E-A947-70E740481C1C}">
                <a14:useLocalDpi xmlns:a14="http://schemas.microsoft.com/office/drawing/2010/main" val="0"/>
              </a:ext>
            </a:extLst>
          </a:blip>
          <a:srcRect t="22308" b="21903"/>
          <a:stretch/>
        </p:blipFill>
        <p:spPr>
          <a:xfrm>
            <a:off x="8822229" y="1975827"/>
            <a:ext cx="5815588" cy="1930775"/>
          </a:xfrm>
          <a:prstGeom prst="rect">
            <a:avLst/>
          </a:prstGeom>
        </p:spPr>
      </p:pic>
    </p:spTree>
    <p:extLst>
      <p:ext uri="{BB962C8B-B14F-4D97-AF65-F5344CB8AC3E}">
        <p14:creationId xmlns:p14="http://schemas.microsoft.com/office/powerpoint/2010/main" val="547131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473841" y="1007957"/>
            <a:ext cx="6897705" cy="3527848"/>
          </a:xfrm>
          <a:prstGeom prst="rect">
            <a:avLst/>
          </a:prstGeom>
        </p:spPr>
        <p:txBody>
          <a:bodyPr anchor="b"/>
          <a:lstStyle>
            <a:lvl1pPr>
              <a:defRPr sz="491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9091754" y="2176912"/>
            <a:ext cx="10825460" cy="10744538"/>
          </a:xfrm>
          <a:prstGeom prst="rect">
            <a:avLst/>
          </a:prstGeom>
        </p:spPr>
        <p:txBody>
          <a:bodyPr/>
          <a:lstStyle>
            <a:lvl1pPr>
              <a:defRPr sz="5612"/>
            </a:lvl1pPr>
            <a:lvl2pPr>
              <a:defRPr sz="4911"/>
            </a:lvl2pPr>
            <a:lvl3pPr>
              <a:defRPr sz="4209"/>
            </a:lvl3pPr>
            <a:lvl4pPr>
              <a:defRPr sz="3508"/>
            </a:lvl4pPr>
            <a:lvl5pPr>
              <a:defRPr sz="3508"/>
            </a:lvl5pPr>
            <a:lvl6pPr>
              <a:defRPr sz="3508"/>
            </a:lvl6pPr>
            <a:lvl7pPr>
              <a:defRPr sz="3508"/>
            </a:lvl7pPr>
            <a:lvl8pPr>
              <a:defRPr sz="3508"/>
            </a:lvl8pPr>
            <a:lvl9pPr>
              <a:defRPr sz="3508"/>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1473841" y="4535805"/>
            <a:ext cx="6897705" cy="8403140"/>
          </a:xfrm>
          <a:prstGeom prst="rect">
            <a:avLst/>
          </a:prstGeom>
        </p:spPr>
        <p:txBody>
          <a:bodyPr/>
          <a:lstStyle>
            <a:lvl1pPr marL="0" indent="0">
              <a:buNone/>
              <a:defRPr sz="2806"/>
            </a:lvl1pPr>
            <a:lvl2pPr marL="801883" indent="0">
              <a:buNone/>
              <a:defRPr sz="2455"/>
            </a:lvl2pPr>
            <a:lvl3pPr marL="1603766" indent="0">
              <a:buNone/>
              <a:defRPr sz="2105"/>
            </a:lvl3pPr>
            <a:lvl4pPr marL="2405649" indent="0">
              <a:buNone/>
              <a:defRPr sz="1754"/>
            </a:lvl4pPr>
            <a:lvl5pPr marL="3207532" indent="0">
              <a:buNone/>
              <a:defRPr sz="1754"/>
            </a:lvl5pPr>
            <a:lvl6pPr marL="4009415" indent="0">
              <a:buNone/>
              <a:defRPr sz="1754"/>
            </a:lvl6pPr>
            <a:lvl7pPr marL="4811298" indent="0">
              <a:buNone/>
              <a:defRPr sz="1754"/>
            </a:lvl7pPr>
            <a:lvl8pPr marL="5613182" indent="0">
              <a:buNone/>
              <a:defRPr sz="1754"/>
            </a:lvl8pPr>
            <a:lvl9pPr marL="6415065" indent="0">
              <a:buNone/>
              <a:defRPr sz="1754"/>
            </a:lvl9pPr>
          </a:lstStyle>
          <a:p>
            <a:pPr lvl="0"/>
            <a:r>
              <a:rPr lang="de-DE" smtClean="0"/>
              <a:t>Textmasterformat bearbeiten</a:t>
            </a:r>
          </a:p>
        </p:txBody>
      </p:sp>
      <p:sp>
        <p:nvSpPr>
          <p:cNvPr id="5" name="Foliennummernplatzhalter 4"/>
          <p:cNvSpPr>
            <a:spLocks noGrp="1"/>
          </p:cNvSpPr>
          <p:nvPr>
            <p:ph type="sldNum" sz="quarter" idx="10"/>
          </p:nvPr>
        </p:nvSpPr>
        <p:spPr>
          <a:xfrm>
            <a:off x="15250683" y="13990085"/>
            <a:ext cx="5345906" cy="360286"/>
          </a:xfrm>
          <a:prstGeom prst="rect">
            <a:avLst/>
          </a:prstGeom>
        </p:spPr>
        <p:txBody>
          <a:bodyPr/>
          <a:lstStyle>
            <a:lvl1pPr>
              <a:defRPr/>
            </a:lvl1pPr>
          </a:lstStyle>
          <a:p>
            <a:fld id="{2B13B264-58E6-422C-AA96-3F5F6CDD0734}" type="slidenum">
              <a:rPr lang="de-DE" altLang="de-DE"/>
              <a:pPr/>
              <a:t>‹Nr.›</a:t>
            </a:fld>
            <a:endParaRPr lang="de-DE" altLang="de-DE"/>
          </a:p>
        </p:txBody>
      </p:sp>
      <p:sp>
        <p:nvSpPr>
          <p:cNvPr id="6" name="Fußzeilenplatzhalter 2"/>
          <p:cNvSpPr>
            <a:spLocks noGrp="1"/>
          </p:cNvSpPr>
          <p:nvPr>
            <p:ph type="ftr" sz="quarter" idx="3"/>
          </p:nvPr>
        </p:nvSpPr>
        <p:spPr>
          <a:xfrm>
            <a:off x="757339" y="13642547"/>
            <a:ext cx="7216973" cy="804965"/>
          </a:xfrm>
          <a:prstGeom prst="rect">
            <a:avLst/>
          </a:prstGeom>
        </p:spPr>
        <p:txBody>
          <a:bodyPr vert="horz" lIns="91440" tIns="45720" rIns="91440" bIns="45720" rtlCol="0" anchor="ctr"/>
          <a:lstStyle>
            <a:lvl1pPr algn="ctr">
              <a:defRPr sz="1754">
                <a:solidFill>
                  <a:schemeClr val="tx1">
                    <a:tint val="75000"/>
                  </a:schemeClr>
                </a:solidFill>
              </a:defRPr>
            </a:lvl1pPr>
          </a:lstStyle>
          <a:p>
            <a:pPr algn="l"/>
            <a:r>
              <a:rPr lang="en-US" altLang="de-DE" smtClean="0">
                <a:solidFill>
                  <a:schemeClr val="bg1">
                    <a:lumMod val="65000"/>
                  </a:schemeClr>
                </a:solidFill>
              </a:rPr>
              <a:t>Präsentation | Design Thinking Training | 11. – 12.05.2022</a:t>
            </a:r>
            <a:endParaRPr lang="de-DE" altLang="de-DE" dirty="0">
              <a:solidFill>
                <a:schemeClr val="bg1">
                  <a:lumMod val="65000"/>
                </a:schemeClr>
              </a:solidFill>
            </a:endParaRPr>
          </a:p>
        </p:txBody>
      </p:sp>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70" b="18585"/>
          <a:stretch/>
        </p:blipFill>
        <p:spPr>
          <a:xfrm rot="16200000">
            <a:off x="214164" y="13868842"/>
            <a:ext cx="733985" cy="352367"/>
          </a:xfrm>
          <a:prstGeom prst="rect">
            <a:avLst/>
          </a:prstGeom>
        </p:spPr>
      </p:pic>
    </p:spTree>
    <p:extLst>
      <p:ext uri="{BB962C8B-B14F-4D97-AF65-F5344CB8AC3E}">
        <p14:creationId xmlns:p14="http://schemas.microsoft.com/office/powerpoint/2010/main" val="634294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473841" y="1007957"/>
            <a:ext cx="6897705" cy="3527848"/>
          </a:xfrm>
          <a:prstGeom prst="rect">
            <a:avLst/>
          </a:prstGeom>
        </p:spPr>
        <p:txBody>
          <a:bodyPr anchor="b"/>
          <a:lstStyle>
            <a:lvl1pPr>
              <a:defRPr sz="4911"/>
            </a:lvl1pPr>
          </a:lstStyle>
          <a:p>
            <a:r>
              <a:rPr lang="de-DE" dirty="0" smtClean="0"/>
              <a:t>Titelmasterformat durch Klicken bearbeiten</a:t>
            </a:r>
            <a:endParaRPr lang="de-DE" dirty="0"/>
          </a:p>
        </p:txBody>
      </p:sp>
      <p:sp>
        <p:nvSpPr>
          <p:cNvPr id="3" name="Bildplatzhalter 2"/>
          <p:cNvSpPr>
            <a:spLocks noGrp="1"/>
          </p:cNvSpPr>
          <p:nvPr>
            <p:ph type="pic" idx="1"/>
          </p:nvPr>
        </p:nvSpPr>
        <p:spPr>
          <a:xfrm>
            <a:off x="9091754" y="2176912"/>
            <a:ext cx="10825460" cy="10744538"/>
          </a:xfrm>
          <a:prstGeom prst="rect">
            <a:avLst/>
          </a:prstGeom>
        </p:spPr>
        <p:txBody>
          <a:bodyPr/>
          <a:lstStyle>
            <a:lvl1pPr marL="0" indent="0">
              <a:buNone/>
              <a:defRPr sz="5612"/>
            </a:lvl1pPr>
            <a:lvl2pPr marL="801883" indent="0">
              <a:buNone/>
              <a:defRPr sz="4911"/>
            </a:lvl2pPr>
            <a:lvl3pPr marL="1603766" indent="0">
              <a:buNone/>
              <a:defRPr sz="4209"/>
            </a:lvl3pPr>
            <a:lvl4pPr marL="2405649" indent="0">
              <a:buNone/>
              <a:defRPr sz="3508"/>
            </a:lvl4pPr>
            <a:lvl5pPr marL="3207532" indent="0">
              <a:buNone/>
              <a:defRPr sz="3508"/>
            </a:lvl5pPr>
            <a:lvl6pPr marL="4009415" indent="0">
              <a:buNone/>
              <a:defRPr sz="3508"/>
            </a:lvl6pPr>
            <a:lvl7pPr marL="4811298" indent="0">
              <a:buNone/>
              <a:defRPr sz="3508"/>
            </a:lvl7pPr>
            <a:lvl8pPr marL="5613182" indent="0">
              <a:buNone/>
              <a:defRPr sz="3508"/>
            </a:lvl8pPr>
            <a:lvl9pPr marL="6415065" indent="0">
              <a:buNone/>
              <a:defRPr sz="3508"/>
            </a:lvl9pPr>
          </a:lstStyle>
          <a:p>
            <a:r>
              <a:rPr lang="de-DE" smtClean="0"/>
              <a:t>Bild durch Klicken auf Symbol hinzufügen</a:t>
            </a:r>
            <a:endParaRPr lang="de-DE"/>
          </a:p>
        </p:txBody>
      </p:sp>
      <p:sp>
        <p:nvSpPr>
          <p:cNvPr id="4" name="Textplatzhalter 3"/>
          <p:cNvSpPr>
            <a:spLocks noGrp="1"/>
          </p:cNvSpPr>
          <p:nvPr>
            <p:ph type="body" sz="half" idx="2"/>
          </p:nvPr>
        </p:nvSpPr>
        <p:spPr>
          <a:xfrm>
            <a:off x="1473841" y="4535805"/>
            <a:ext cx="6897705" cy="8403140"/>
          </a:xfrm>
          <a:prstGeom prst="rect">
            <a:avLst/>
          </a:prstGeom>
        </p:spPr>
        <p:txBody>
          <a:bodyPr/>
          <a:lstStyle>
            <a:lvl1pPr marL="0" indent="0">
              <a:buNone/>
              <a:defRPr sz="2806"/>
            </a:lvl1pPr>
            <a:lvl2pPr marL="801883" indent="0">
              <a:buNone/>
              <a:defRPr sz="2455"/>
            </a:lvl2pPr>
            <a:lvl3pPr marL="1603766" indent="0">
              <a:buNone/>
              <a:defRPr sz="2105"/>
            </a:lvl3pPr>
            <a:lvl4pPr marL="2405649" indent="0">
              <a:buNone/>
              <a:defRPr sz="1754"/>
            </a:lvl4pPr>
            <a:lvl5pPr marL="3207532" indent="0">
              <a:buNone/>
              <a:defRPr sz="1754"/>
            </a:lvl5pPr>
            <a:lvl6pPr marL="4009415" indent="0">
              <a:buNone/>
              <a:defRPr sz="1754"/>
            </a:lvl6pPr>
            <a:lvl7pPr marL="4811298" indent="0">
              <a:buNone/>
              <a:defRPr sz="1754"/>
            </a:lvl7pPr>
            <a:lvl8pPr marL="5613182" indent="0">
              <a:buNone/>
              <a:defRPr sz="1754"/>
            </a:lvl8pPr>
            <a:lvl9pPr marL="6415065" indent="0">
              <a:buNone/>
              <a:defRPr sz="1754"/>
            </a:lvl9pPr>
          </a:lstStyle>
          <a:p>
            <a:pPr lvl="0"/>
            <a:r>
              <a:rPr lang="de-DE" smtClean="0"/>
              <a:t>Textmasterformat bearbeiten</a:t>
            </a:r>
          </a:p>
        </p:txBody>
      </p:sp>
      <p:sp>
        <p:nvSpPr>
          <p:cNvPr id="5" name="Foliennummernplatzhalter 4"/>
          <p:cNvSpPr>
            <a:spLocks noGrp="1"/>
          </p:cNvSpPr>
          <p:nvPr>
            <p:ph type="sldNum" sz="quarter" idx="10"/>
          </p:nvPr>
        </p:nvSpPr>
        <p:spPr>
          <a:xfrm>
            <a:off x="15250683" y="13990085"/>
            <a:ext cx="5345906" cy="360286"/>
          </a:xfrm>
          <a:prstGeom prst="rect">
            <a:avLst/>
          </a:prstGeom>
        </p:spPr>
        <p:txBody>
          <a:bodyPr/>
          <a:lstStyle>
            <a:lvl1pPr>
              <a:defRPr/>
            </a:lvl1pPr>
          </a:lstStyle>
          <a:p>
            <a:fld id="{605D1A7B-F65A-4376-B090-314E3628A566}" type="slidenum">
              <a:rPr lang="de-DE" altLang="de-DE"/>
              <a:pPr/>
              <a:t>‹Nr.›</a:t>
            </a:fld>
            <a:endParaRPr lang="de-DE" altLang="de-DE"/>
          </a:p>
        </p:txBody>
      </p:sp>
      <p:sp>
        <p:nvSpPr>
          <p:cNvPr id="6" name="Fußzeilenplatzhalter 2"/>
          <p:cNvSpPr>
            <a:spLocks noGrp="1"/>
          </p:cNvSpPr>
          <p:nvPr>
            <p:ph type="ftr" sz="quarter" idx="3"/>
          </p:nvPr>
        </p:nvSpPr>
        <p:spPr>
          <a:xfrm>
            <a:off x="757339" y="13642547"/>
            <a:ext cx="7216973" cy="804965"/>
          </a:xfrm>
          <a:prstGeom prst="rect">
            <a:avLst/>
          </a:prstGeom>
        </p:spPr>
        <p:txBody>
          <a:bodyPr vert="horz" lIns="91440" tIns="45720" rIns="91440" bIns="45720" rtlCol="0" anchor="ctr"/>
          <a:lstStyle>
            <a:lvl1pPr algn="ctr">
              <a:defRPr sz="1754">
                <a:solidFill>
                  <a:schemeClr val="tx1">
                    <a:tint val="75000"/>
                  </a:schemeClr>
                </a:solidFill>
              </a:defRPr>
            </a:lvl1pPr>
          </a:lstStyle>
          <a:p>
            <a:pPr algn="l"/>
            <a:r>
              <a:rPr lang="en-US" altLang="de-DE" smtClean="0">
                <a:solidFill>
                  <a:schemeClr val="bg1">
                    <a:lumMod val="65000"/>
                  </a:schemeClr>
                </a:solidFill>
              </a:rPr>
              <a:t>Präsentation | Design Thinking Training | 11. – 12.05.2022</a:t>
            </a:r>
            <a:endParaRPr lang="de-DE" altLang="de-DE" dirty="0">
              <a:solidFill>
                <a:schemeClr val="bg1">
                  <a:lumMod val="65000"/>
                </a:schemeClr>
              </a:solidFill>
            </a:endParaRPr>
          </a:p>
        </p:txBody>
      </p:sp>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70" b="18585"/>
          <a:stretch/>
        </p:blipFill>
        <p:spPr>
          <a:xfrm rot="16200000">
            <a:off x="214164" y="13868842"/>
            <a:ext cx="733985" cy="352367"/>
          </a:xfrm>
          <a:prstGeom prst="rect">
            <a:avLst/>
          </a:prstGeom>
        </p:spPr>
      </p:pic>
    </p:spTree>
    <p:extLst>
      <p:ext uri="{BB962C8B-B14F-4D97-AF65-F5344CB8AC3E}">
        <p14:creationId xmlns:p14="http://schemas.microsoft.com/office/powerpoint/2010/main" val="254980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2_Abschnitts-&#10;überschrift">
    <p:bg>
      <p:bgPr>
        <a:solidFill>
          <a:schemeClr val="bg1"/>
        </a:solidFill>
        <a:effectLst/>
      </p:bgPr>
    </p:bg>
    <p:spTree>
      <p:nvGrpSpPr>
        <p:cNvPr id="1" name=""/>
        <p:cNvGrpSpPr/>
        <p:nvPr/>
      </p:nvGrpSpPr>
      <p:grpSpPr>
        <a:xfrm>
          <a:off x="0" y="0"/>
          <a:ext cx="0" cy="0"/>
          <a:chOff x="0" y="0"/>
          <a:chExt cx="0" cy="0"/>
        </a:xfrm>
      </p:grpSpPr>
      <p:sp>
        <p:nvSpPr>
          <p:cNvPr id="10" name="Rechteck 9"/>
          <p:cNvSpPr/>
          <p:nvPr userDrawn="1"/>
        </p:nvSpPr>
        <p:spPr bwMode="auto">
          <a:xfrm>
            <a:off x="0" y="2330902"/>
            <a:ext cx="21383625" cy="11094525"/>
          </a:xfrm>
          <a:prstGeom prst="rect">
            <a:avLst/>
          </a:prstGeom>
          <a:solidFill>
            <a:schemeClr val="bg1">
              <a:lumMod val="95000"/>
            </a:schemeClr>
          </a:solidFill>
          <a:ln>
            <a:noFill/>
          </a:ln>
          <a:effectLst/>
          <a:extLst/>
        </p:spPr>
        <p:txBody>
          <a:bodyPr vert="horz" wrap="square" lIns="160377" tIns="80189" rIns="160377" bIns="80189" numCol="1" rtlCol="0" anchor="b" anchorCtr="0" compatLnSpc="1">
            <a:prstTxWarp prst="textNoShape">
              <a:avLst/>
            </a:prstTxWarp>
          </a:bodyPr>
          <a:lstStyle/>
          <a:p>
            <a:pPr marL="0" marR="0" indent="0" algn="r" defTabSz="1603766" rtl="0" eaLnBrk="0" fontAlgn="base" latinLnBrk="0" hangingPunct="0">
              <a:lnSpc>
                <a:spcPct val="100000"/>
              </a:lnSpc>
              <a:spcBef>
                <a:spcPct val="0"/>
              </a:spcBef>
              <a:spcAft>
                <a:spcPct val="0"/>
              </a:spcAft>
              <a:buClrTx/>
              <a:buSzTx/>
              <a:buFontTx/>
              <a:buNone/>
              <a:tabLst/>
            </a:pPr>
            <a:endParaRPr kumimoji="0" lang="de-DE" sz="1579" b="0" i="0" u="none" strike="noStrike" cap="none" normalizeH="0" baseline="0" smtClean="0">
              <a:ln>
                <a:noFill/>
              </a:ln>
              <a:solidFill>
                <a:srgbClr val="D9DB71"/>
              </a:solidFill>
              <a:effectLst/>
              <a:latin typeface="Arial" panose="020B0604020202020204" pitchFamily="34" charset="0"/>
              <a:ea typeface="ヒラギノ角ゴ Pro W3" pitchFamily="20" charset="-128"/>
              <a:cs typeface="Arial" panose="020B0604020202020204" pitchFamily="34" charset="0"/>
            </a:endParaRPr>
          </a:p>
        </p:txBody>
      </p:sp>
      <p:sp>
        <p:nvSpPr>
          <p:cNvPr id="2" name="Titel 1"/>
          <p:cNvSpPr>
            <a:spLocks noGrp="1"/>
          </p:cNvSpPr>
          <p:nvPr>
            <p:ph type="title" hasCustomPrompt="1"/>
          </p:nvPr>
        </p:nvSpPr>
        <p:spPr>
          <a:xfrm>
            <a:off x="1380480" y="3769344"/>
            <a:ext cx="18521885" cy="6289229"/>
          </a:xfrm>
          <a:prstGeom prst="rect">
            <a:avLst/>
          </a:prstGeom>
        </p:spPr>
        <p:txBody>
          <a:bodyPr anchor="b"/>
          <a:lstStyle>
            <a:lvl1pPr>
              <a:defRPr sz="7717"/>
            </a:lvl1pPr>
          </a:lstStyle>
          <a:p>
            <a:r>
              <a:rPr lang="de-DE" dirty="0" smtClean="0"/>
              <a:t>Zwischentitel</a:t>
            </a:r>
            <a:endParaRPr lang="de-DE" dirty="0"/>
          </a:p>
        </p:txBody>
      </p:sp>
      <p:sp>
        <p:nvSpPr>
          <p:cNvPr id="3" name="Textplatzhalter 2"/>
          <p:cNvSpPr>
            <a:spLocks noGrp="1"/>
          </p:cNvSpPr>
          <p:nvPr>
            <p:ph type="body" idx="1"/>
          </p:nvPr>
        </p:nvSpPr>
        <p:spPr>
          <a:xfrm>
            <a:off x="1380480" y="10118071"/>
            <a:ext cx="18521885" cy="3307357"/>
          </a:xfrm>
          <a:prstGeom prst="rect">
            <a:avLst/>
          </a:prstGeom>
        </p:spPr>
        <p:txBody>
          <a:bodyPr/>
          <a:lstStyle>
            <a:lvl1pPr marL="0" indent="0">
              <a:buNone/>
              <a:defRPr sz="4209">
                <a:solidFill>
                  <a:schemeClr val="bg2"/>
                </a:solidFill>
              </a:defRPr>
            </a:lvl1pPr>
            <a:lvl2pPr marL="801883" indent="0">
              <a:buNone/>
              <a:defRPr sz="3508"/>
            </a:lvl2pPr>
            <a:lvl3pPr marL="1603766" indent="0">
              <a:buNone/>
              <a:defRPr sz="3157"/>
            </a:lvl3pPr>
            <a:lvl4pPr marL="2405649" indent="0">
              <a:buNone/>
              <a:defRPr sz="2806"/>
            </a:lvl4pPr>
            <a:lvl5pPr marL="3207532" indent="0">
              <a:buNone/>
              <a:defRPr sz="2806"/>
            </a:lvl5pPr>
            <a:lvl6pPr marL="4009415" indent="0">
              <a:buNone/>
              <a:defRPr sz="2806"/>
            </a:lvl6pPr>
            <a:lvl7pPr marL="4811298" indent="0">
              <a:buNone/>
              <a:defRPr sz="2806"/>
            </a:lvl7pPr>
            <a:lvl8pPr marL="5613182" indent="0">
              <a:buNone/>
              <a:defRPr sz="2806"/>
            </a:lvl8pPr>
            <a:lvl9pPr marL="6415065" indent="0">
              <a:buNone/>
              <a:defRPr sz="2806"/>
            </a:lvl9pPr>
          </a:lstStyle>
          <a:p>
            <a:pPr lvl="0"/>
            <a:r>
              <a:rPr lang="de-DE" dirty="0" smtClean="0"/>
              <a:t>Textmasterformat bearbeiten</a:t>
            </a:r>
          </a:p>
        </p:txBody>
      </p:sp>
      <p:sp>
        <p:nvSpPr>
          <p:cNvPr id="4" name="Foliennummernplatzhalter 3"/>
          <p:cNvSpPr>
            <a:spLocks noGrp="1"/>
          </p:cNvSpPr>
          <p:nvPr>
            <p:ph type="sldNum" sz="quarter" idx="10"/>
          </p:nvPr>
        </p:nvSpPr>
        <p:spPr>
          <a:xfrm>
            <a:off x="15250683" y="13990085"/>
            <a:ext cx="5345906" cy="360286"/>
          </a:xfrm>
          <a:prstGeom prst="rect">
            <a:avLst/>
          </a:prstGeom>
        </p:spPr>
        <p:txBody>
          <a:bodyPr/>
          <a:lstStyle>
            <a:lvl1pPr>
              <a:defRPr/>
            </a:lvl1pPr>
          </a:lstStyle>
          <a:p>
            <a:fld id="{066D25BE-537F-4EB3-8720-0B26281C960B}" type="slidenum">
              <a:rPr lang="de-DE" altLang="de-DE"/>
              <a:pPr/>
              <a:t>‹Nr.›</a:t>
            </a:fld>
            <a:endParaRPr lang="de-DE" altLang="de-DE"/>
          </a:p>
        </p:txBody>
      </p:sp>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70" b="18585"/>
          <a:stretch/>
        </p:blipFill>
        <p:spPr>
          <a:xfrm rot="16200000">
            <a:off x="289763" y="745422"/>
            <a:ext cx="1551010" cy="744598"/>
          </a:xfrm>
          <a:prstGeom prst="rect">
            <a:avLst/>
          </a:prstGeom>
        </p:spPr>
      </p:pic>
    </p:spTree>
    <p:extLst>
      <p:ext uri="{BB962C8B-B14F-4D97-AF65-F5344CB8AC3E}">
        <p14:creationId xmlns:p14="http://schemas.microsoft.com/office/powerpoint/2010/main" val="236415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57341" y="710476"/>
            <a:ext cx="16717093" cy="1518935"/>
          </a:xfrm>
          <a:prstGeom prst="rect">
            <a:avLst/>
          </a:prstGeom>
        </p:spPr>
        <p:txBody>
          <a:bodyPr/>
          <a:lstStyle>
            <a:lvl1pPr>
              <a:defRPr/>
            </a:lvl1pPr>
          </a:lstStyle>
          <a:p>
            <a:r>
              <a:rPr lang="de-DE" dirty="0" smtClean="0"/>
              <a:t>Agenda</a:t>
            </a:r>
            <a:endParaRPr lang="de-DE" dirty="0"/>
          </a:p>
        </p:txBody>
      </p:sp>
      <p:sp>
        <p:nvSpPr>
          <p:cNvPr id="5" name="Foliennummernplatzhalter 4"/>
          <p:cNvSpPr>
            <a:spLocks noGrp="1"/>
          </p:cNvSpPr>
          <p:nvPr>
            <p:ph type="sldNum" sz="quarter" idx="10"/>
          </p:nvPr>
        </p:nvSpPr>
        <p:spPr>
          <a:xfrm>
            <a:off x="15250683" y="13990085"/>
            <a:ext cx="5345906" cy="360286"/>
          </a:xfrm>
          <a:prstGeom prst="rect">
            <a:avLst/>
          </a:prstGeom>
        </p:spPr>
        <p:txBody>
          <a:bodyPr/>
          <a:lstStyle>
            <a:lvl1pPr>
              <a:defRPr/>
            </a:lvl1pPr>
          </a:lstStyle>
          <a:p>
            <a:fld id="{6841BFC4-5202-467E-B131-E6FA751C2FCC}" type="slidenum">
              <a:rPr lang="de-DE" altLang="de-DE"/>
              <a:pPr/>
              <a:t>‹Nr.›</a:t>
            </a:fld>
            <a:endParaRPr lang="de-DE" altLang="de-DE"/>
          </a:p>
        </p:txBody>
      </p:sp>
      <p:sp>
        <p:nvSpPr>
          <p:cNvPr id="7" name="Fußzeilenplatzhalter 2"/>
          <p:cNvSpPr>
            <a:spLocks noGrp="1"/>
          </p:cNvSpPr>
          <p:nvPr>
            <p:ph type="ftr" sz="quarter" idx="3"/>
          </p:nvPr>
        </p:nvSpPr>
        <p:spPr>
          <a:xfrm>
            <a:off x="757339" y="13642547"/>
            <a:ext cx="7216973" cy="804965"/>
          </a:xfrm>
          <a:prstGeom prst="rect">
            <a:avLst/>
          </a:prstGeom>
        </p:spPr>
        <p:txBody>
          <a:bodyPr vert="horz" lIns="91440" tIns="45720" rIns="91440" bIns="45720" rtlCol="0" anchor="ctr"/>
          <a:lstStyle>
            <a:lvl1pPr algn="ctr">
              <a:defRPr sz="1754">
                <a:solidFill>
                  <a:schemeClr val="tx1">
                    <a:tint val="75000"/>
                  </a:schemeClr>
                </a:solidFill>
              </a:defRPr>
            </a:lvl1pPr>
          </a:lstStyle>
          <a:p>
            <a:pPr algn="l"/>
            <a:r>
              <a:rPr lang="en-US" altLang="de-DE" smtClean="0">
                <a:solidFill>
                  <a:schemeClr val="bg1">
                    <a:lumMod val="65000"/>
                  </a:schemeClr>
                </a:solidFill>
              </a:rPr>
              <a:t>Präsentation | Design Thinking Training | 11. – 12.05.2022</a:t>
            </a:r>
            <a:endParaRPr lang="de-DE" altLang="de-DE" dirty="0">
              <a:solidFill>
                <a:schemeClr val="bg1">
                  <a:lumMod val="65000"/>
                </a:schemeClr>
              </a:solidFill>
            </a:endParaRPr>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70" b="18585"/>
          <a:stretch/>
        </p:blipFill>
        <p:spPr>
          <a:xfrm rot="16200000">
            <a:off x="214164" y="13868842"/>
            <a:ext cx="733985" cy="352367"/>
          </a:xfrm>
          <a:prstGeom prst="rect">
            <a:avLst/>
          </a:prstGeom>
        </p:spPr>
      </p:pic>
      <p:sp>
        <p:nvSpPr>
          <p:cNvPr id="10" name="Rechteck 9"/>
          <p:cNvSpPr/>
          <p:nvPr userDrawn="1"/>
        </p:nvSpPr>
        <p:spPr bwMode="auto">
          <a:xfrm>
            <a:off x="757341" y="3473222"/>
            <a:ext cx="707647" cy="911037"/>
          </a:xfrm>
          <a:prstGeom prst="rect">
            <a:avLst/>
          </a:prstGeom>
          <a:solidFill>
            <a:schemeClr val="tx2"/>
          </a:solidFill>
          <a:ln>
            <a:noFill/>
          </a:ln>
          <a:effectLst/>
          <a:extLst/>
        </p:spPr>
        <p:txBody>
          <a:bodyPr vert="horz" wrap="square" lIns="31570" tIns="31570" rIns="31570" bIns="31570" numCol="1" rtlCol="0" anchor="ctr" anchorCtr="0" compatLnSpc="1">
            <a:prstTxWarp prst="textNoShape">
              <a:avLst/>
            </a:prstTxWarp>
          </a:bodyPr>
          <a:lstStyle/>
          <a:p>
            <a:pPr marL="0" marR="0" indent="0" algn="ctr" defTabSz="1603766" rtl="0" eaLnBrk="0" fontAlgn="base" latinLnBrk="0" hangingPunct="0">
              <a:lnSpc>
                <a:spcPct val="100000"/>
              </a:lnSpc>
              <a:spcBef>
                <a:spcPct val="0"/>
              </a:spcBef>
              <a:spcAft>
                <a:spcPct val="0"/>
              </a:spcAft>
              <a:buClrTx/>
              <a:buSzTx/>
              <a:buFontTx/>
              <a:buNone/>
              <a:tabLst/>
            </a:pPr>
            <a:r>
              <a:rPr kumimoji="0" lang="de-DE" sz="2455" b="1" i="0" u="none" strike="noStrike" cap="none" normalizeH="0" baseline="0" dirty="0" smtClean="0">
                <a:ln>
                  <a:noFill/>
                </a:ln>
                <a:solidFill>
                  <a:schemeClr val="bg1"/>
                </a:solidFill>
                <a:effectLst/>
                <a:latin typeface="Arial" panose="020B0604020202020204" pitchFamily="34" charset="0"/>
                <a:ea typeface="ヒラギノ角ゴ Pro W3" pitchFamily="20" charset="-128"/>
                <a:cs typeface="Arial" panose="020B0604020202020204" pitchFamily="34" charset="0"/>
              </a:rPr>
              <a:t>1</a:t>
            </a:r>
          </a:p>
        </p:txBody>
      </p:sp>
      <p:sp>
        <p:nvSpPr>
          <p:cNvPr id="11" name="Rechteck 10"/>
          <p:cNvSpPr/>
          <p:nvPr userDrawn="1"/>
        </p:nvSpPr>
        <p:spPr bwMode="auto">
          <a:xfrm>
            <a:off x="1764835" y="3473222"/>
            <a:ext cx="9939618" cy="911037"/>
          </a:xfrm>
          <a:prstGeom prst="rect">
            <a:avLst/>
          </a:prstGeom>
          <a:solidFill>
            <a:schemeClr val="bg1"/>
          </a:solidFill>
          <a:ln>
            <a:noFill/>
          </a:ln>
          <a:effectLst/>
          <a:extLst/>
        </p:spPr>
        <p:txBody>
          <a:bodyPr vert="horz" wrap="square" lIns="31570" tIns="31570" rIns="31570" bIns="31570" numCol="1" rtlCol="0" anchor="ctr" anchorCtr="0" compatLnSpc="1">
            <a:prstTxWarp prst="textNoShape">
              <a:avLst/>
            </a:prstTxWarp>
          </a:bodyPr>
          <a:lstStyle/>
          <a:p>
            <a:pPr marL="0" marR="0" indent="0" algn="l" defTabSz="1603766" rtl="0" eaLnBrk="0" fontAlgn="base" latinLnBrk="0" hangingPunct="0">
              <a:lnSpc>
                <a:spcPct val="100000"/>
              </a:lnSpc>
              <a:spcBef>
                <a:spcPct val="0"/>
              </a:spcBef>
              <a:spcAft>
                <a:spcPct val="0"/>
              </a:spcAft>
              <a:buClrTx/>
              <a:buSzTx/>
              <a:buFontTx/>
              <a:buNone/>
              <a:tabLst/>
            </a:pPr>
            <a:r>
              <a:rPr lang="de-DE" sz="2455" b="1" dirty="0" smtClean="0">
                <a:solidFill>
                  <a:schemeClr val="tx1"/>
                </a:solidFill>
                <a:cs typeface="Arial" panose="020B0604020202020204" pitchFamily="34" charset="0"/>
              </a:rPr>
              <a:t>Thema</a:t>
            </a:r>
            <a:endParaRPr kumimoji="0" lang="de-DE" sz="2455" b="1" i="0" u="none" strike="noStrike" cap="none" normalizeH="0" baseline="0" dirty="0" smtClean="0">
              <a:ln>
                <a:noFill/>
              </a:ln>
              <a:solidFill>
                <a:schemeClr val="tx1"/>
              </a:solidFill>
              <a:effectLst/>
              <a:latin typeface="Arial" panose="020B0604020202020204" pitchFamily="34" charset="0"/>
              <a:ea typeface="ヒラギノ角ゴ Pro W3" pitchFamily="20" charset="-128"/>
              <a:cs typeface="Arial" panose="020B0604020202020204" pitchFamily="34" charset="0"/>
            </a:endParaRPr>
          </a:p>
        </p:txBody>
      </p:sp>
      <p:sp>
        <p:nvSpPr>
          <p:cNvPr id="12" name="Rechteck 11"/>
          <p:cNvSpPr/>
          <p:nvPr userDrawn="1"/>
        </p:nvSpPr>
        <p:spPr bwMode="auto">
          <a:xfrm>
            <a:off x="757341" y="4719168"/>
            <a:ext cx="707647" cy="911037"/>
          </a:xfrm>
          <a:prstGeom prst="rect">
            <a:avLst/>
          </a:prstGeom>
          <a:solidFill>
            <a:schemeClr val="tx2"/>
          </a:solidFill>
          <a:ln>
            <a:noFill/>
          </a:ln>
          <a:effectLst/>
          <a:extLst/>
        </p:spPr>
        <p:txBody>
          <a:bodyPr vert="horz" wrap="square" lIns="31570" tIns="31570" rIns="31570" bIns="31570" numCol="1" rtlCol="0" anchor="ctr" anchorCtr="0" compatLnSpc="1">
            <a:prstTxWarp prst="textNoShape">
              <a:avLst/>
            </a:prstTxWarp>
          </a:bodyPr>
          <a:lstStyle/>
          <a:p>
            <a:pPr marL="0" marR="0" indent="0" algn="ctr" defTabSz="1603766" rtl="0" eaLnBrk="0" fontAlgn="base" latinLnBrk="0" hangingPunct="0">
              <a:lnSpc>
                <a:spcPct val="100000"/>
              </a:lnSpc>
              <a:spcBef>
                <a:spcPct val="0"/>
              </a:spcBef>
              <a:spcAft>
                <a:spcPct val="0"/>
              </a:spcAft>
              <a:buClrTx/>
              <a:buSzTx/>
              <a:buFontTx/>
              <a:buNone/>
              <a:tabLst/>
            </a:pPr>
            <a:r>
              <a:rPr lang="de-DE" sz="2455" b="1" dirty="0">
                <a:solidFill>
                  <a:schemeClr val="bg1"/>
                </a:solidFill>
                <a:cs typeface="Arial" panose="020B0604020202020204" pitchFamily="34" charset="0"/>
              </a:rPr>
              <a:t>2</a:t>
            </a:r>
            <a:endParaRPr kumimoji="0" lang="de-DE" sz="2455" b="1" i="0" u="none" strike="noStrike" cap="none" normalizeH="0" baseline="0" dirty="0" smtClean="0">
              <a:ln>
                <a:noFill/>
              </a:ln>
              <a:solidFill>
                <a:schemeClr val="bg1"/>
              </a:solidFill>
              <a:effectLst/>
              <a:latin typeface="Arial" panose="020B0604020202020204" pitchFamily="34" charset="0"/>
              <a:ea typeface="ヒラギノ角ゴ Pro W3" pitchFamily="20" charset="-128"/>
              <a:cs typeface="Arial" panose="020B0604020202020204" pitchFamily="34" charset="0"/>
            </a:endParaRPr>
          </a:p>
        </p:txBody>
      </p:sp>
      <p:sp>
        <p:nvSpPr>
          <p:cNvPr id="13" name="Rechteck 12"/>
          <p:cNvSpPr/>
          <p:nvPr userDrawn="1"/>
        </p:nvSpPr>
        <p:spPr bwMode="auto">
          <a:xfrm>
            <a:off x="1764835" y="4719168"/>
            <a:ext cx="9939618" cy="911037"/>
          </a:xfrm>
          <a:prstGeom prst="rect">
            <a:avLst/>
          </a:prstGeom>
          <a:solidFill>
            <a:schemeClr val="bg1"/>
          </a:solidFill>
          <a:ln>
            <a:noFill/>
          </a:ln>
          <a:effectLst/>
          <a:extLst/>
        </p:spPr>
        <p:txBody>
          <a:bodyPr vert="horz" wrap="square" lIns="31570" tIns="31570" rIns="31570" bIns="31570" numCol="1" rtlCol="0" anchor="ctr" anchorCtr="0" compatLnSpc="1">
            <a:prstTxWarp prst="textNoShape">
              <a:avLst/>
            </a:prstTxWarp>
          </a:bodyPr>
          <a:lstStyle/>
          <a:p>
            <a:pPr algn="l"/>
            <a:r>
              <a:rPr lang="de-DE" sz="2455" b="1" dirty="0">
                <a:solidFill>
                  <a:schemeClr val="tx1"/>
                </a:solidFill>
                <a:cs typeface="Arial" panose="020B0604020202020204" pitchFamily="34" charset="0"/>
              </a:rPr>
              <a:t>Thema</a:t>
            </a:r>
          </a:p>
        </p:txBody>
      </p:sp>
      <p:sp>
        <p:nvSpPr>
          <p:cNvPr id="15" name="Rechteck 14"/>
          <p:cNvSpPr/>
          <p:nvPr userDrawn="1"/>
        </p:nvSpPr>
        <p:spPr bwMode="auto">
          <a:xfrm>
            <a:off x="757341" y="5965115"/>
            <a:ext cx="707647" cy="911037"/>
          </a:xfrm>
          <a:prstGeom prst="rect">
            <a:avLst/>
          </a:prstGeom>
          <a:solidFill>
            <a:schemeClr val="tx2"/>
          </a:solidFill>
          <a:ln>
            <a:noFill/>
          </a:ln>
          <a:effectLst/>
          <a:extLst/>
        </p:spPr>
        <p:txBody>
          <a:bodyPr vert="horz" wrap="square" lIns="31570" tIns="31570" rIns="31570" bIns="31570" numCol="1" rtlCol="0" anchor="ctr" anchorCtr="0" compatLnSpc="1">
            <a:prstTxWarp prst="textNoShape">
              <a:avLst/>
            </a:prstTxWarp>
          </a:bodyPr>
          <a:lstStyle/>
          <a:p>
            <a:pPr marL="0" marR="0" indent="0" algn="ctr" defTabSz="1603766" rtl="0" eaLnBrk="0" fontAlgn="base" latinLnBrk="0" hangingPunct="0">
              <a:lnSpc>
                <a:spcPct val="100000"/>
              </a:lnSpc>
              <a:spcBef>
                <a:spcPct val="0"/>
              </a:spcBef>
              <a:spcAft>
                <a:spcPct val="0"/>
              </a:spcAft>
              <a:buClrTx/>
              <a:buSzTx/>
              <a:buFontTx/>
              <a:buNone/>
              <a:tabLst/>
            </a:pPr>
            <a:r>
              <a:rPr lang="de-DE" sz="2455" b="1" dirty="0">
                <a:solidFill>
                  <a:schemeClr val="bg1"/>
                </a:solidFill>
                <a:cs typeface="Arial" panose="020B0604020202020204" pitchFamily="34" charset="0"/>
              </a:rPr>
              <a:t>3</a:t>
            </a:r>
            <a:endParaRPr kumimoji="0" lang="de-DE" sz="2455" b="1" i="0" u="none" strike="noStrike" cap="none" normalizeH="0" baseline="0" dirty="0" smtClean="0">
              <a:ln>
                <a:noFill/>
              </a:ln>
              <a:solidFill>
                <a:schemeClr val="bg1"/>
              </a:solidFill>
              <a:effectLst/>
              <a:latin typeface="Arial" panose="020B0604020202020204" pitchFamily="34" charset="0"/>
              <a:ea typeface="ヒラギノ角ゴ Pro W3" pitchFamily="20" charset="-128"/>
              <a:cs typeface="Arial" panose="020B0604020202020204" pitchFamily="34" charset="0"/>
            </a:endParaRPr>
          </a:p>
        </p:txBody>
      </p:sp>
      <p:sp>
        <p:nvSpPr>
          <p:cNvPr id="16" name="Rechteck 15"/>
          <p:cNvSpPr/>
          <p:nvPr userDrawn="1"/>
        </p:nvSpPr>
        <p:spPr bwMode="auto">
          <a:xfrm>
            <a:off x="1764835" y="5965115"/>
            <a:ext cx="9939618" cy="911037"/>
          </a:xfrm>
          <a:prstGeom prst="rect">
            <a:avLst/>
          </a:prstGeom>
          <a:solidFill>
            <a:schemeClr val="bg1"/>
          </a:solidFill>
          <a:ln>
            <a:noFill/>
          </a:ln>
          <a:effectLst/>
          <a:extLst/>
        </p:spPr>
        <p:txBody>
          <a:bodyPr vert="horz" wrap="square" lIns="31570" tIns="31570" rIns="31570" bIns="31570" numCol="1" rtlCol="0" anchor="ctr" anchorCtr="0" compatLnSpc="1">
            <a:prstTxWarp prst="textNoShape">
              <a:avLst/>
            </a:prstTxWarp>
          </a:bodyPr>
          <a:lstStyle/>
          <a:p>
            <a:pPr algn="l"/>
            <a:r>
              <a:rPr lang="de-DE" sz="2455" b="1" dirty="0">
                <a:solidFill>
                  <a:schemeClr val="tx1"/>
                </a:solidFill>
                <a:cs typeface="Arial" panose="020B0604020202020204" pitchFamily="34" charset="0"/>
              </a:rPr>
              <a:t>Thema</a:t>
            </a:r>
          </a:p>
        </p:txBody>
      </p:sp>
      <p:sp>
        <p:nvSpPr>
          <p:cNvPr id="17" name="Rechteck 16"/>
          <p:cNvSpPr/>
          <p:nvPr userDrawn="1"/>
        </p:nvSpPr>
        <p:spPr bwMode="auto">
          <a:xfrm>
            <a:off x="757341" y="7211061"/>
            <a:ext cx="707647" cy="911037"/>
          </a:xfrm>
          <a:prstGeom prst="rect">
            <a:avLst/>
          </a:prstGeom>
          <a:solidFill>
            <a:schemeClr val="tx2"/>
          </a:solidFill>
          <a:ln>
            <a:noFill/>
          </a:ln>
          <a:effectLst/>
          <a:extLst/>
        </p:spPr>
        <p:txBody>
          <a:bodyPr vert="horz" wrap="square" lIns="31570" tIns="31570" rIns="31570" bIns="31570" numCol="1" rtlCol="0" anchor="ctr" anchorCtr="0" compatLnSpc="1">
            <a:prstTxWarp prst="textNoShape">
              <a:avLst/>
            </a:prstTxWarp>
          </a:bodyPr>
          <a:lstStyle/>
          <a:p>
            <a:pPr marL="0" marR="0" indent="0" algn="ctr" defTabSz="1603766" rtl="0" eaLnBrk="0" fontAlgn="base" latinLnBrk="0" hangingPunct="0">
              <a:lnSpc>
                <a:spcPct val="100000"/>
              </a:lnSpc>
              <a:spcBef>
                <a:spcPct val="0"/>
              </a:spcBef>
              <a:spcAft>
                <a:spcPct val="0"/>
              </a:spcAft>
              <a:buClrTx/>
              <a:buSzTx/>
              <a:buFontTx/>
              <a:buNone/>
              <a:tabLst/>
            </a:pPr>
            <a:r>
              <a:rPr lang="de-DE" sz="2455" b="1" dirty="0" smtClean="0">
                <a:solidFill>
                  <a:schemeClr val="bg1"/>
                </a:solidFill>
                <a:cs typeface="Arial" panose="020B0604020202020204" pitchFamily="34" charset="0"/>
              </a:rPr>
              <a:t>4</a:t>
            </a:r>
            <a:endParaRPr kumimoji="0" lang="de-DE" sz="2455" b="1" i="0" u="none" strike="noStrike" cap="none" normalizeH="0" baseline="0" dirty="0" smtClean="0">
              <a:ln>
                <a:noFill/>
              </a:ln>
              <a:solidFill>
                <a:schemeClr val="bg1"/>
              </a:solidFill>
              <a:effectLst/>
              <a:latin typeface="Arial" panose="020B0604020202020204" pitchFamily="34" charset="0"/>
              <a:ea typeface="ヒラギノ角ゴ Pro W3" pitchFamily="20" charset="-128"/>
              <a:cs typeface="Arial" panose="020B0604020202020204" pitchFamily="34" charset="0"/>
            </a:endParaRPr>
          </a:p>
        </p:txBody>
      </p:sp>
      <p:sp>
        <p:nvSpPr>
          <p:cNvPr id="18" name="Rechteck 17"/>
          <p:cNvSpPr/>
          <p:nvPr userDrawn="1"/>
        </p:nvSpPr>
        <p:spPr bwMode="auto">
          <a:xfrm>
            <a:off x="1764835" y="7211061"/>
            <a:ext cx="9939618" cy="911037"/>
          </a:xfrm>
          <a:prstGeom prst="rect">
            <a:avLst/>
          </a:prstGeom>
          <a:solidFill>
            <a:schemeClr val="bg1"/>
          </a:solidFill>
          <a:ln>
            <a:noFill/>
          </a:ln>
          <a:effectLst/>
          <a:extLst/>
        </p:spPr>
        <p:txBody>
          <a:bodyPr vert="horz" wrap="square" lIns="31570" tIns="31570" rIns="31570" bIns="31570" numCol="1" rtlCol="0" anchor="ctr" anchorCtr="0" compatLnSpc="1">
            <a:prstTxWarp prst="textNoShape">
              <a:avLst/>
            </a:prstTxWarp>
          </a:bodyPr>
          <a:lstStyle/>
          <a:p>
            <a:pPr algn="l"/>
            <a:r>
              <a:rPr lang="de-DE" sz="2455" b="1" dirty="0">
                <a:solidFill>
                  <a:schemeClr val="tx1"/>
                </a:solidFill>
                <a:cs typeface="Arial" panose="020B0604020202020204" pitchFamily="34" charset="0"/>
              </a:rPr>
              <a:t>Thema</a:t>
            </a:r>
          </a:p>
        </p:txBody>
      </p:sp>
      <p:sp>
        <p:nvSpPr>
          <p:cNvPr id="19" name="Rechteck 18"/>
          <p:cNvSpPr/>
          <p:nvPr userDrawn="1"/>
        </p:nvSpPr>
        <p:spPr bwMode="auto">
          <a:xfrm>
            <a:off x="757341" y="8415342"/>
            <a:ext cx="707647" cy="911037"/>
          </a:xfrm>
          <a:prstGeom prst="rect">
            <a:avLst/>
          </a:prstGeom>
          <a:solidFill>
            <a:schemeClr val="tx2"/>
          </a:solidFill>
          <a:ln>
            <a:noFill/>
          </a:ln>
          <a:effectLst/>
          <a:extLst/>
        </p:spPr>
        <p:txBody>
          <a:bodyPr vert="horz" wrap="square" lIns="31570" tIns="31570" rIns="31570" bIns="31570" numCol="1" rtlCol="0" anchor="ctr" anchorCtr="0" compatLnSpc="1">
            <a:prstTxWarp prst="textNoShape">
              <a:avLst/>
            </a:prstTxWarp>
          </a:bodyPr>
          <a:lstStyle/>
          <a:p>
            <a:pPr marL="0" marR="0" indent="0" algn="ctr" defTabSz="1603766" rtl="0" eaLnBrk="0" fontAlgn="base" latinLnBrk="0" hangingPunct="0">
              <a:lnSpc>
                <a:spcPct val="100000"/>
              </a:lnSpc>
              <a:spcBef>
                <a:spcPct val="0"/>
              </a:spcBef>
              <a:spcAft>
                <a:spcPct val="0"/>
              </a:spcAft>
              <a:buClrTx/>
              <a:buSzTx/>
              <a:buFontTx/>
              <a:buNone/>
              <a:tabLst/>
            </a:pPr>
            <a:r>
              <a:rPr kumimoji="0" lang="de-DE" sz="2455" b="1" i="0" u="none" strike="noStrike" cap="none" normalizeH="0" baseline="0" dirty="0" smtClean="0">
                <a:ln>
                  <a:noFill/>
                </a:ln>
                <a:solidFill>
                  <a:schemeClr val="bg1"/>
                </a:solidFill>
                <a:effectLst/>
                <a:latin typeface="Arial" panose="020B0604020202020204" pitchFamily="34" charset="0"/>
                <a:ea typeface="ヒラギノ角ゴ Pro W3" pitchFamily="20" charset="-128"/>
                <a:cs typeface="Arial" panose="020B0604020202020204" pitchFamily="34" charset="0"/>
              </a:rPr>
              <a:t>5</a:t>
            </a:r>
          </a:p>
        </p:txBody>
      </p:sp>
      <p:sp>
        <p:nvSpPr>
          <p:cNvPr id="20" name="Rechteck 19"/>
          <p:cNvSpPr/>
          <p:nvPr userDrawn="1"/>
        </p:nvSpPr>
        <p:spPr bwMode="auto">
          <a:xfrm>
            <a:off x="1764835" y="8415342"/>
            <a:ext cx="9939618" cy="911037"/>
          </a:xfrm>
          <a:prstGeom prst="rect">
            <a:avLst/>
          </a:prstGeom>
          <a:solidFill>
            <a:schemeClr val="bg1"/>
          </a:solidFill>
          <a:ln>
            <a:noFill/>
          </a:ln>
          <a:effectLst/>
          <a:extLst/>
        </p:spPr>
        <p:txBody>
          <a:bodyPr vert="horz" wrap="square" lIns="31570" tIns="31570" rIns="31570" bIns="31570" numCol="1" rtlCol="0" anchor="ctr" anchorCtr="0" compatLnSpc="1">
            <a:prstTxWarp prst="textNoShape">
              <a:avLst/>
            </a:prstTxWarp>
          </a:bodyPr>
          <a:lstStyle/>
          <a:p>
            <a:pPr algn="l"/>
            <a:r>
              <a:rPr lang="de-DE" sz="2455" b="1" dirty="0">
                <a:solidFill>
                  <a:schemeClr val="tx1"/>
                </a:solidFill>
                <a:cs typeface="Arial" panose="020B0604020202020204" pitchFamily="34" charset="0"/>
              </a:rPr>
              <a:t>Thema</a:t>
            </a:r>
          </a:p>
        </p:txBody>
      </p:sp>
      <p:sp>
        <p:nvSpPr>
          <p:cNvPr id="21" name="Rechteck 20"/>
          <p:cNvSpPr/>
          <p:nvPr userDrawn="1"/>
        </p:nvSpPr>
        <p:spPr bwMode="auto">
          <a:xfrm>
            <a:off x="757341" y="9657647"/>
            <a:ext cx="707647" cy="911037"/>
          </a:xfrm>
          <a:prstGeom prst="rect">
            <a:avLst/>
          </a:prstGeom>
          <a:solidFill>
            <a:schemeClr val="tx2"/>
          </a:solidFill>
          <a:ln>
            <a:noFill/>
          </a:ln>
          <a:effectLst/>
          <a:extLst/>
        </p:spPr>
        <p:txBody>
          <a:bodyPr vert="horz" wrap="square" lIns="31570" tIns="31570" rIns="31570" bIns="31570" numCol="1" rtlCol="0" anchor="ctr" anchorCtr="0" compatLnSpc="1">
            <a:prstTxWarp prst="textNoShape">
              <a:avLst/>
            </a:prstTxWarp>
          </a:bodyPr>
          <a:lstStyle/>
          <a:p>
            <a:pPr marL="0" marR="0" indent="0" algn="ctr" defTabSz="1603766" rtl="0" eaLnBrk="0" fontAlgn="base" latinLnBrk="0" hangingPunct="0">
              <a:lnSpc>
                <a:spcPct val="100000"/>
              </a:lnSpc>
              <a:spcBef>
                <a:spcPct val="0"/>
              </a:spcBef>
              <a:spcAft>
                <a:spcPct val="0"/>
              </a:spcAft>
              <a:buClrTx/>
              <a:buSzTx/>
              <a:buFontTx/>
              <a:buNone/>
              <a:tabLst/>
            </a:pPr>
            <a:r>
              <a:rPr lang="de-DE" sz="2455" b="1" dirty="0">
                <a:solidFill>
                  <a:schemeClr val="bg1"/>
                </a:solidFill>
                <a:cs typeface="Arial" panose="020B0604020202020204" pitchFamily="34" charset="0"/>
              </a:rPr>
              <a:t>6</a:t>
            </a:r>
            <a:endParaRPr kumimoji="0" lang="de-DE" sz="2455" b="1" i="0" u="none" strike="noStrike" cap="none" normalizeH="0" baseline="0" dirty="0" smtClean="0">
              <a:ln>
                <a:noFill/>
              </a:ln>
              <a:solidFill>
                <a:schemeClr val="bg1"/>
              </a:solidFill>
              <a:effectLst/>
              <a:latin typeface="Arial" panose="020B0604020202020204" pitchFamily="34" charset="0"/>
              <a:ea typeface="ヒラギノ角ゴ Pro W3" pitchFamily="20" charset="-128"/>
              <a:cs typeface="Arial" panose="020B0604020202020204" pitchFamily="34" charset="0"/>
            </a:endParaRPr>
          </a:p>
        </p:txBody>
      </p:sp>
      <p:sp>
        <p:nvSpPr>
          <p:cNvPr id="22" name="Rechteck 21"/>
          <p:cNvSpPr/>
          <p:nvPr userDrawn="1"/>
        </p:nvSpPr>
        <p:spPr bwMode="auto">
          <a:xfrm>
            <a:off x="1764835" y="9657647"/>
            <a:ext cx="9939618" cy="911037"/>
          </a:xfrm>
          <a:prstGeom prst="rect">
            <a:avLst/>
          </a:prstGeom>
          <a:solidFill>
            <a:schemeClr val="bg1"/>
          </a:solidFill>
          <a:ln>
            <a:noFill/>
          </a:ln>
          <a:effectLst/>
          <a:extLst/>
        </p:spPr>
        <p:txBody>
          <a:bodyPr vert="horz" wrap="square" lIns="31570" tIns="31570" rIns="31570" bIns="31570" numCol="1" rtlCol="0" anchor="ctr" anchorCtr="0" compatLnSpc="1">
            <a:prstTxWarp prst="textNoShape">
              <a:avLst/>
            </a:prstTxWarp>
          </a:bodyPr>
          <a:lstStyle/>
          <a:p>
            <a:pPr algn="l"/>
            <a:r>
              <a:rPr lang="de-DE" sz="2455" b="1" dirty="0">
                <a:solidFill>
                  <a:schemeClr val="tx1"/>
                </a:solidFill>
                <a:cs typeface="Arial" panose="020B0604020202020204" pitchFamily="34" charset="0"/>
              </a:rPr>
              <a:t>Thema</a:t>
            </a:r>
          </a:p>
        </p:txBody>
      </p:sp>
      <p:sp>
        <p:nvSpPr>
          <p:cNvPr id="23" name="Rechteck 22"/>
          <p:cNvSpPr/>
          <p:nvPr userDrawn="1"/>
        </p:nvSpPr>
        <p:spPr bwMode="auto">
          <a:xfrm>
            <a:off x="757341" y="10899951"/>
            <a:ext cx="707647" cy="911037"/>
          </a:xfrm>
          <a:prstGeom prst="rect">
            <a:avLst/>
          </a:prstGeom>
          <a:solidFill>
            <a:schemeClr val="tx2"/>
          </a:solidFill>
          <a:ln>
            <a:noFill/>
          </a:ln>
          <a:effectLst/>
          <a:extLst/>
        </p:spPr>
        <p:txBody>
          <a:bodyPr vert="horz" wrap="square" lIns="31570" tIns="31570" rIns="31570" bIns="31570" numCol="1" rtlCol="0" anchor="ctr" anchorCtr="0" compatLnSpc="1">
            <a:prstTxWarp prst="textNoShape">
              <a:avLst/>
            </a:prstTxWarp>
          </a:bodyPr>
          <a:lstStyle/>
          <a:p>
            <a:pPr marL="0" marR="0" indent="0" algn="ctr" defTabSz="1603766" rtl="0" eaLnBrk="0" fontAlgn="base" latinLnBrk="0" hangingPunct="0">
              <a:lnSpc>
                <a:spcPct val="100000"/>
              </a:lnSpc>
              <a:spcBef>
                <a:spcPct val="0"/>
              </a:spcBef>
              <a:spcAft>
                <a:spcPct val="0"/>
              </a:spcAft>
              <a:buClrTx/>
              <a:buSzTx/>
              <a:buFontTx/>
              <a:buNone/>
              <a:tabLst/>
            </a:pPr>
            <a:r>
              <a:rPr lang="de-DE" sz="2455" b="1" dirty="0" smtClean="0">
                <a:solidFill>
                  <a:schemeClr val="bg1"/>
                </a:solidFill>
                <a:cs typeface="Arial" panose="020B0604020202020204" pitchFamily="34" charset="0"/>
              </a:rPr>
              <a:t>7</a:t>
            </a:r>
            <a:endParaRPr kumimoji="0" lang="de-DE" sz="2455" b="1" i="0" u="none" strike="noStrike" cap="none" normalizeH="0" baseline="0" dirty="0" smtClean="0">
              <a:ln>
                <a:noFill/>
              </a:ln>
              <a:solidFill>
                <a:schemeClr val="bg1"/>
              </a:solidFill>
              <a:effectLst/>
              <a:latin typeface="Arial" panose="020B0604020202020204" pitchFamily="34" charset="0"/>
              <a:ea typeface="ヒラギノ角ゴ Pro W3" pitchFamily="20" charset="-128"/>
              <a:cs typeface="Arial" panose="020B0604020202020204" pitchFamily="34" charset="0"/>
            </a:endParaRPr>
          </a:p>
        </p:txBody>
      </p:sp>
      <p:sp>
        <p:nvSpPr>
          <p:cNvPr id="24" name="Rechteck 23"/>
          <p:cNvSpPr/>
          <p:nvPr userDrawn="1"/>
        </p:nvSpPr>
        <p:spPr bwMode="auto">
          <a:xfrm>
            <a:off x="1764835" y="10899951"/>
            <a:ext cx="9939618" cy="911037"/>
          </a:xfrm>
          <a:prstGeom prst="rect">
            <a:avLst/>
          </a:prstGeom>
          <a:noFill/>
          <a:ln>
            <a:noFill/>
          </a:ln>
          <a:effectLst/>
          <a:extLst/>
        </p:spPr>
        <p:txBody>
          <a:bodyPr vert="horz" wrap="square" lIns="31570" tIns="31570" rIns="31570" bIns="31570" numCol="1" rtlCol="0" anchor="ctr" anchorCtr="0" compatLnSpc="1">
            <a:prstTxWarp prst="textNoShape">
              <a:avLst/>
            </a:prstTxWarp>
          </a:bodyPr>
          <a:lstStyle/>
          <a:p>
            <a:pPr algn="l"/>
            <a:r>
              <a:rPr lang="de-DE" sz="2455" b="1" dirty="0">
                <a:solidFill>
                  <a:schemeClr val="tx1"/>
                </a:solidFill>
                <a:cs typeface="Arial" panose="020B0604020202020204" pitchFamily="34" charset="0"/>
              </a:rPr>
              <a:t>Thema</a:t>
            </a:r>
          </a:p>
        </p:txBody>
      </p:sp>
      <p:pic>
        <p:nvPicPr>
          <p:cNvPr id="4" name="Grafik 3"/>
          <p:cNvPicPr>
            <a:picLocks noChangeAspect="1"/>
          </p:cNvPicPr>
          <p:nvPr userDrawn="1"/>
        </p:nvPicPr>
        <p:blipFill>
          <a:blip r:embed="rId3"/>
          <a:stretch>
            <a:fillRect/>
          </a:stretch>
        </p:blipFill>
        <p:spPr>
          <a:xfrm>
            <a:off x="9248028" y="2994807"/>
            <a:ext cx="10912066" cy="9343549"/>
          </a:xfrm>
          <a:prstGeom prst="rect">
            <a:avLst/>
          </a:prstGeom>
        </p:spPr>
      </p:pic>
    </p:spTree>
    <p:extLst>
      <p:ext uri="{BB962C8B-B14F-4D97-AF65-F5344CB8AC3E}">
        <p14:creationId xmlns:p14="http://schemas.microsoft.com/office/powerpoint/2010/main" val="143681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 Agenda + Coaches">
    <p:spTree>
      <p:nvGrpSpPr>
        <p:cNvPr id="1" name=""/>
        <p:cNvGrpSpPr/>
        <p:nvPr/>
      </p:nvGrpSpPr>
      <p:grpSpPr>
        <a:xfrm>
          <a:off x="0" y="0"/>
          <a:ext cx="0" cy="0"/>
          <a:chOff x="0" y="0"/>
          <a:chExt cx="0" cy="0"/>
        </a:xfrm>
      </p:grpSpPr>
      <p:sp>
        <p:nvSpPr>
          <p:cNvPr id="2" name="Titel 1"/>
          <p:cNvSpPr>
            <a:spLocks noGrp="1"/>
          </p:cNvSpPr>
          <p:nvPr>
            <p:ph type="title"/>
          </p:nvPr>
        </p:nvSpPr>
        <p:spPr>
          <a:xfrm>
            <a:off x="757341" y="710476"/>
            <a:ext cx="16717093" cy="1518935"/>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757339" y="4808793"/>
            <a:ext cx="9132588" cy="8809122"/>
          </a:xfrm>
          <a:prstGeom prst="rect">
            <a:avLst/>
          </a:prstGeom>
        </p:spPr>
        <p:txBody>
          <a:bodyPr/>
          <a:lstStyle>
            <a:lvl1pPr>
              <a:defRPr sz="2806"/>
            </a:lvl1pPr>
            <a:lvl2pPr>
              <a:defRPr sz="2806"/>
            </a:lvl2pPr>
            <a:lvl3pPr>
              <a:defRPr sz="2806"/>
            </a:lvl3pPr>
            <a:lvl4pPr>
              <a:defRPr sz="2806"/>
            </a:lvl4pPr>
            <a:lvl5pPr>
              <a:defRPr sz="2806"/>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11025932" y="4808793"/>
            <a:ext cx="4359406" cy="8809122"/>
          </a:xfrm>
          <a:prstGeom prst="rect">
            <a:avLst/>
          </a:prstGeom>
        </p:spPr>
        <p:txBody>
          <a:bodyPr/>
          <a:lstStyle>
            <a:lvl1pPr marL="0" indent="0">
              <a:buNone/>
              <a:defRPr sz="2806"/>
            </a:lvl1pPr>
            <a:lvl2pPr>
              <a:defRPr sz="2806"/>
            </a:lvl2pPr>
            <a:lvl3pPr>
              <a:defRPr sz="2806"/>
            </a:lvl3pPr>
            <a:lvl4pPr>
              <a:defRPr sz="2806"/>
            </a:lvl4pPr>
            <a:lvl5pPr>
              <a:defRPr sz="2806"/>
            </a:lvl5pPr>
          </a:lstStyle>
          <a:p>
            <a:pPr lvl="0"/>
            <a:endParaRPr lang="de-DE" dirty="0"/>
          </a:p>
        </p:txBody>
      </p:sp>
      <p:sp>
        <p:nvSpPr>
          <p:cNvPr id="5" name="Foliennummernplatzhalter 4"/>
          <p:cNvSpPr>
            <a:spLocks noGrp="1"/>
          </p:cNvSpPr>
          <p:nvPr>
            <p:ph type="sldNum" sz="quarter" idx="10"/>
          </p:nvPr>
        </p:nvSpPr>
        <p:spPr>
          <a:xfrm>
            <a:off x="15250683" y="13990085"/>
            <a:ext cx="5345906" cy="360286"/>
          </a:xfrm>
          <a:prstGeom prst="rect">
            <a:avLst/>
          </a:prstGeom>
        </p:spPr>
        <p:txBody>
          <a:bodyPr/>
          <a:lstStyle>
            <a:lvl1pPr>
              <a:defRPr/>
            </a:lvl1pPr>
          </a:lstStyle>
          <a:p>
            <a:fld id="{6841BFC4-5202-467E-B131-E6FA751C2FCC}" type="slidenum">
              <a:rPr lang="de-DE" altLang="de-DE"/>
              <a:pPr/>
              <a:t>‹Nr.›</a:t>
            </a:fld>
            <a:endParaRPr lang="de-DE" altLang="de-DE"/>
          </a:p>
        </p:txBody>
      </p:sp>
      <p:sp>
        <p:nvSpPr>
          <p:cNvPr id="14" name="Textplatzhalter 13"/>
          <p:cNvSpPr>
            <a:spLocks noGrp="1"/>
          </p:cNvSpPr>
          <p:nvPr>
            <p:ph type="body" sz="quarter" idx="12"/>
          </p:nvPr>
        </p:nvSpPr>
        <p:spPr>
          <a:xfrm>
            <a:off x="757340" y="2617887"/>
            <a:ext cx="19398401" cy="797966"/>
          </a:xfrm>
          <a:prstGeom prst="rect">
            <a:avLst/>
          </a:prstGeom>
        </p:spPr>
        <p:txBody>
          <a:bodyPr/>
          <a:lstStyle>
            <a:lvl1pPr marL="0" indent="0">
              <a:buNone/>
              <a:defRPr>
                <a:solidFill>
                  <a:schemeClr val="bg2"/>
                </a:solidFill>
              </a:defRPr>
            </a:lvl1pPr>
            <a:lvl2pPr marL="765688" indent="0">
              <a:buNone/>
              <a:defRPr/>
            </a:lvl2pPr>
            <a:lvl3pPr marL="1531374" indent="0">
              <a:buNone/>
              <a:defRPr/>
            </a:lvl3pPr>
            <a:lvl4pPr marL="2297062" indent="0">
              <a:buNone/>
              <a:defRPr/>
            </a:lvl4pPr>
            <a:lvl5pPr marL="3059964" indent="0">
              <a:buNone/>
              <a:defRPr/>
            </a:lvl5pPr>
          </a:lstStyle>
          <a:p>
            <a:pPr lvl="0"/>
            <a:r>
              <a:rPr lang="de-DE" dirty="0" smtClean="0"/>
              <a:t>Textmasterformat bearbeiten</a:t>
            </a:r>
            <a:endParaRPr lang="de-DE" dirty="0"/>
          </a:p>
        </p:txBody>
      </p:sp>
      <p:sp>
        <p:nvSpPr>
          <p:cNvPr id="7" name="Fußzeilenplatzhalter 2"/>
          <p:cNvSpPr>
            <a:spLocks noGrp="1"/>
          </p:cNvSpPr>
          <p:nvPr>
            <p:ph type="ftr" sz="quarter" idx="3"/>
          </p:nvPr>
        </p:nvSpPr>
        <p:spPr>
          <a:xfrm>
            <a:off x="757339" y="13642547"/>
            <a:ext cx="7216973" cy="804965"/>
          </a:xfrm>
          <a:prstGeom prst="rect">
            <a:avLst/>
          </a:prstGeom>
        </p:spPr>
        <p:txBody>
          <a:bodyPr vert="horz" lIns="91440" tIns="45720" rIns="91440" bIns="45720" rtlCol="0" anchor="ctr"/>
          <a:lstStyle>
            <a:lvl1pPr algn="ctr">
              <a:defRPr sz="1754">
                <a:solidFill>
                  <a:schemeClr val="tx1">
                    <a:tint val="75000"/>
                  </a:schemeClr>
                </a:solidFill>
              </a:defRPr>
            </a:lvl1pPr>
          </a:lstStyle>
          <a:p>
            <a:pPr algn="l"/>
            <a:r>
              <a:rPr lang="en-US" altLang="de-DE" smtClean="0">
                <a:solidFill>
                  <a:schemeClr val="bg1">
                    <a:lumMod val="65000"/>
                  </a:schemeClr>
                </a:solidFill>
              </a:rPr>
              <a:t>Präsentation | Design Thinking Training | 11. – 12.05.2022</a:t>
            </a:r>
            <a:endParaRPr lang="de-DE" altLang="de-DE" dirty="0">
              <a:solidFill>
                <a:schemeClr val="bg1">
                  <a:lumMod val="65000"/>
                </a:schemeClr>
              </a:solidFill>
            </a:endParaRPr>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70" b="18585"/>
          <a:stretch/>
        </p:blipFill>
        <p:spPr>
          <a:xfrm rot="16200000">
            <a:off x="214164" y="13868842"/>
            <a:ext cx="733985" cy="352367"/>
          </a:xfrm>
          <a:prstGeom prst="rect">
            <a:avLst/>
          </a:prstGeom>
        </p:spPr>
      </p:pic>
      <p:sp>
        <p:nvSpPr>
          <p:cNvPr id="10" name="Inhaltsplatzhalter 3"/>
          <p:cNvSpPr>
            <a:spLocks noGrp="1"/>
          </p:cNvSpPr>
          <p:nvPr>
            <p:ph sz="half" idx="13"/>
          </p:nvPr>
        </p:nvSpPr>
        <p:spPr>
          <a:xfrm>
            <a:off x="15796335" y="4816979"/>
            <a:ext cx="4359406" cy="8809122"/>
          </a:xfrm>
          <a:prstGeom prst="rect">
            <a:avLst/>
          </a:prstGeom>
        </p:spPr>
        <p:txBody>
          <a:bodyPr/>
          <a:lstStyle>
            <a:lvl1pPr marL="0" indent="0">
              <a:buNone/>
              <a:defRPr sz="2806"/>
            </a:lvl1pPr>
            <a:lvl2pPr>
              <a:defRPr sz="2806"/>
            </a:lvl2pPr>
            <a:lvl3pPr>
              <a:defRPr sz="2806"/>
            </a:lvl3pPr>
            <a:lvl4pPr>
              <a:defRPr sz="2806"/>
            </a:lvl4pPr>
            <a:lvl5pPr>
              <a:defRPr sz="2806"/>
            </a:lvl5pPr>
          </a:lstStyle>
          <a:p>
            <a:pPr lvl="0"/>
            <a:endParaRPr lang="de-DE" dirty="0"/>
          </a:p>
        </p:txBody>
      </p:sp>
      <p:sp>
        <p:nvSpPr>
          <p:cNvPr id="11" name="Textplatzhalter 3"/>
          <p:cNvSpPr>
            <a:spLocks noGrp="1"/>
          </p:cNvSpPr>
          <p:nvPr>
            <p:ph type="body" sz="half" idx="14" hasCustomPrompt="1"/>
          </p:nvPr>
        </p:nvSpPr>
        <p:spPr>
          <a:xfrm>
            <a:off x="11025932" y="4014386"/>
            <a:ext cx="4359406" cy="794407"/>
          </a:xfrm>
          <a:prstGeom prst="rect">
            <a:avLst/>
          </a:prstGeom>
        </p:spPr>
        <p:txBody>
          <a:bodyPr anchor="ctr"/>
          <a:lstStyle>
            <a:lvl1pPr marL="0" indent="0" algn="ctr">
              <a:buNone/>
              <a:defRPr sz="1929"/>
            </a:lvl1pPr>
            <a:lvl2pPr marL="801883" indent="0">
              <a:buNone/>
              <a:defRPr sz="2455"/>
            </a:lvl2pPr>
            <a:lvl3pPr marL="1603766" indent="0">
              <a:buNone/>
              <a:defRPr sz="2105"/>
            </a:lvl3pPr>
            <a:lvl4pPr marL="2405649" indent="0">
              <a:buNone/>
              <a:defRPr sz="1754"/>
            </a:lvl4pPr>
            <a:lvl5pPr marL="3207532" indent="0">
              <a:buNone/>
              <a:defRPr sz="1754"/>
            </a:lvl5pPr>
            <a:lvl6pPr marL="4009415" indent="0">
              <a:buNone/>
              <a:defRPr sz="1754"/>
            </a:lvl6pPr>
            <a:lvl7pPr marL="4811298" indent="0">
              <a:buNone/>
              <a:defRPr sz="1754"/>
            </a:lvl7pPr>
            <a:lvl8pPr marL="5613182" indent="0">
              <a:buNone/>
              <a:defRPr sz="1754"/>
            </a:lvl8pPr>
            <a:lvl9pPr marL="6415065" indent="0">
              <a:buNone/>
              <a:defRPr sz="1754"/>
            </a:lvl9pPr>
          </a:lstStyle>
          <a:p>
            <a:pPr lvl="0"/>
            <a:r>
              <a:rPr lang="de-DE" dirty="0" smtClean="0"/>
              <a:t>Tag 1</a:t>
            </a:r>
          </a:p>
        </p:txBody>
      </p:sp>
      <p:sp>
        <p:nvSpPr>
          <p:cNvPr id="12" name="Textplatzhalter 3"/>
          <p:cNvSpPr>
            <a:spLocks noGrp="1"/>
          </p:cNvSpPr>
          <p:nvPr>
            <p:ph type="body" sz="half" idx="15" hasCustomPrompt="1"/>
          </p:nvPr>
        </p:nvSpPr>
        <p:spPr>
          <a:xfrm>
            <a:off x="15796335" y="4014386"/>
            <a:ext cx="4359406" cy="794407"/>
          </a:xfrm>
          <a:prstGeom prst="rect">
            <a:avLst/>
          </a:prstGeom>
        </p:spPr>
        <p:txBody>
          <a:bodyPr anchor="ctr"/>
          <a:lstStyle>
            <a:lvl1pPr marL="0" indent="0" algn="ctr">
              <a:buNone/>
              <a:defRPr sz="1929"/>
            </a:lvl1pPr>
            <a:lvl2pPr marL="801883" indent="0">
              <a:buNone/>
              <a:defRPr sz="2455"/>
            </a:lvl2pPr>
            <a:lvl3pPr marL="1603766" indent="0">
              <a:buNone/>
              <a:defRPr sz="2105"/>
            </a:lvl3pPr>
            <a:lvl4pPr marL="2405649" indent="0">
              <a:buNone/>
              <a:defRPr sz="1754"/>
            </a:lvl4pPr>
            <a:lvl5pPr marL="3207532" indent="0">
              <a:buNone/>
              <a:defRPr sz="1754"/>
            </a:lvl5pPr>
            <a:lvl6pPr marL="4009415" indent="0">
              <a:buNone/>
              <a:defRPr sz="1754"/>
            </a:lvl6pPr>
            <a:lvl7pPr marL="4811298" indent="0">
              <a:buNone/>
              <a:defRPr sz="1754"/>
            </a:lvl7pPr>
            <a:lvl8pPr marL="5613182" indent="0">
              <a:buNone/>
              <a:defRPr sz="1754"/>
            </a:lvl8pPr>
            <a:lvl9pPr marL="6415065" indent="0">
              <a:buNone/>
              <a:defRPr sz="1754"/>
            </a:lvl9pPr>
          </a:lstStyle>
          <a:p>
            <a:pPr lvl="0"/>
            <a:r>
              <a:rPr lang="de-DE" dirty="0" smtClean="0"/>
              <a:t>Coaches</a:t>
            </a:r>
          </a:p>
        </p:txBody>
      </p:sp>
    </p:spTree>
    <p:extLst>
      <p:ext uri="{BB962C8B-B14F-4D97-AF65-F5344CB8AC3E}">
        <p14:creationId xmlns:p14="http://schemas.microsoft.com/office/powerpoint/2010/main" val="57793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 Beschreibung (oben)">
    <p:spTree>
      <p:nvGrpSpPr>
        <p:cNvPr id="1" name=""/>
        <p:cNvGrpSpPr/>
        <p:nvPr/>
      </p:nvGrpSpPr>
      <p:grpSpPr>
        <a:xfrm>
          <a:off x="0" y="0"/>
          <a:ext cx="0" cy="0"/>
          <a:chOff x="0" y="0"/>
          <a:chExt cx="0" cy="0"/>
        </a:xfrm>
      </p:grpSpPr>
      <p:sp>
        <p:nvSpPr>
          <p:cNvPr id="2" name="Titel 1"/>
          <p:cNvSpPr>
            <a:spLocks noGrp="1"/>
          </p:cNvSpPr>
          <p:nvPr>
            <p:ph type="title"/>
          </p:nvPr>
        </p:nvSpPr>
        <p:spPr>
          <a:xfrm>
            <a:off x="757341" y="710476"/>
            <a:ext cx="16717093" cy="1518935"/>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sz="half" idx="1" hasCustomPrompt="1"/>
          </p:nvPr>
        </p:nvSpPr>
        <p:spPr>
          <a:xfrm>
            <a:off x="757339" y="4808793"/>
            <a:ext cx="9931536" cy="8809122"/>
          </a:xfrm>
          <a:prstGeom prst="rect">
            <a:avLst/>
          </a:prstGeom>
        </p:spPr>
        <p:txBody>
          <a:bodyPr/>
          <a:lstStyle>
            <a:lvl1pPr marL="0" indent="0">
              <a:buNone/>
              <a:defRPr sz="2806"/>
            </a:lvl1pPr>
            <a:lvl2pPr>
              <a:defRPr sz="2806"/>
            </a:lvl2pPr>
            <a:lvl3pPr>
              <a:defRPr sz="2806"/>
            </a:lvl3pPr>
            <a:lvl4pPr>
              <a:defRPr sz="2806"/>
            </a:lvl4pPr>
            <a:lvl5pPr>
              <a:defRPr sz="2806"/>
            </a:lvl5pPr>
          </a:lstStyle>
          <a:p>
            <a:pPr lvl="0"/>
            <a:r>
              <a:rPr lang="de-DE" dirty="0" smtClean="0"/>
              <a:t>Foto</a:t>
            </a:r>
            <a:endParaRPr lang="de-DE" dirty="0"/>
          </a:p>
        </p:txBody>
      </p:sp>
      <p:sp>
        <p:nvSpPr>
          <p:cNvPr id="5" name="Foliennummernplatzhalter 4"/>
          <p:cNvSpPr>
            <a:spLocks noGrp="1"/>
          </p:cNvSpPr>
          <p:nvPr>
            <p:ph type="sldNum" sz="quarter" idx="10"/>
          </p:nvPr>
        </p:nvSpPr>
        <p:spPr>
          <a:xfrm>
            <a:off x="15250683" y="13990085"/>
            <a:ext cx="5345906" cy="360286"/>
          </a:xfrm>
          <a:prstGeom prst="rect">
            <a:avLst/>
          </a:prstGeom>
        </p:spPr>
        <p:txBody>
          <a:bodyPr/>
          <a:lstStyle>
            <a:lvl1pPr>
              <a:defRPr/>
            </a:lvl1pPr>
          </a:lstStyle>
          <a:p>
            <a:fld id="{6841BFC4-5202-467E-B131-E6FA751C2FCC}" type="slidenum">
              <a:rPr lang="de-DE" altLang="de-DE"/>
              <a:pPr/>
              <a:t>‹Nr.›</a:t>
            </a:fld>
            <a:endParaRPr lang="de-DE" altLang="de-DE"/>
          </a:p>
        </p:txBody>
      </p:sp>
      <p:sp>
        <p:nvSpPr>
          <p:cNvPr id="14" name="Textplatzhalter 13"/>
          <p:cNvSpPr>
            <a:spLocks noGrp="1"/>
          </p:cNvSpPr>
          <p:nvPr>
            <p:ph type="body" sz="quarter" idx="12" hasCustomPrompt="1"/>
          </p:nvPr>
        </p:nvSpPr>
        <p:spPr>
          <a:xfrm>
            <a:off x="757340" y="2617887"/>
            <a:ext cx="19398401" cy="797966"/>
          </a:xfrm>
          <a:prstGeom prst="rect">
            <a:avLst/>
          </a:prstGeom>
        </p:spPr>
        <p:txBody>
          <a:bodyPr/>
          <a:lstStyle>
            <a:lvl1pPr marL="0" indent="0">
              <a:buNone/>
              <a:defRPr sz="2105">
                <a:solidFill>
                  <a:schemeClr val="tx1"/>
                </a:solidFill>
              </a:defRPr>
            </a:lvl1pPr>
            <a:lvl2pPr marL="765688" indent="0">
              <a:buNone/>
              <a:defRPr/>
            </a:lvl2pPr>
            <a:lvl3pPr marL="1531374" indent="0">
              <a:buNone/>
              <a:defRPr/>
            </a:lvl3pPr>
            <a:lvl4pPr marL="2297062" indent="0">
              <a:buNone/>
              <a:defRPr/>
            </a:lvl4pPr>
            <a:lvl5pPr marL="3059964" indent="0">
              <a:buNone/>
              <a:defRPr/>
            </a:lvl5pPr>
          </a:lstStyle>
          <a:p>
            <a:pPr lvl="0"/>
            <a:r>
              <a:rPr lang="de-DE" dirty="0" smtClean="0"/>
              <a:t>Beschreibung</a:t>
            </a:r>
            <a:endParaRPr lang="de-DE" dirty="0"/>
          </a:p>
        </p:txBody>
      </p:sp>
      <p:sp>
        <p:nvSpPr>
          <p:cNvPr id="7" name="Fußzeilenplatzhalter 2"/>
          <p:cNvSpPr>
            <a:spLocks noGrp="1"/>
          </p:cNvSpPr>
          <p:nvPr>
            <p:ph type="ftr" sz="quarter" idx="3"/>
          </p:nvPr>
        </p:nvSpPr>
        <p:spPr>
          <a:xfrm>
            <a:off x="757339" y="13642547"/>
            <a:ext cx="7216973" cy="804965"/>
          </a:xfrm>
          <a:prstGeom prst="rect">
            <a:avLst/>
          </a:prstGeom>
        </p:spPr>
        <p:txBody>
          <a:bodyPr vert="horz" lIns="91440" tIns="45720" rIns="91440" bIns="45720" rtlCol="0" anchor="ctr"/>
          <a:lstStyle>
            <a:lvl1pPr algn="ctr">
              <a:defRPr sz="1754">
                <a:solidFill>
                  <a:schemeClr val="tx1">
                    <a:tint val="75000"/>
                  </a:schemeClr>
                </a:solidFill>
              </a:defRPr>
            </a:lvl1pPr>
          </a:lstStyle>
          <a:p>
            <a:pPr algn="l"/>
            <a:r>
              <a:rPr lang="en-US" altLang="de-DE" smtClean="0">
                <a:solidFill>
                  <a:schemeClr val="bg1">
                    <a:lumMod val="65000"/>
                  </a:schemeClr>
                </a:solidFill>
              </a:rPr>
              <a:t>Präsentation | Design Thinking Training | 11. – 12.05.2022</a:t>
            </a:r>
            <a:endParaRPr lang="de-DE" altLang="de-DE" dirty="0">
              <a:solidFill>
                <a:schemeClr val="bg1">
                  <a:lumMod val="65000"/>
                </a:schemeClr>
              </a:solidFill>
            </a:endParaRPr>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70" b="18585"/>
          <a:stretch/>
        </p:blipFill>
        <p:spPr>
          <a:xfrm rot="16200000">
            <a:off x="214164" y="13868842"/>
            <a:ext cx="733985" cy="352367"/>
          </a:xfrm>
          <a:prstGeom prst="rect">
            <a:avLst/>
          </a:prstGeom>
        </p:spPr>
      </p:pic>
    </p:spTree>
    <p:extLst>
      <p:ext uri="{BB962C8B-B14F-4D97-AF65-F5344CB8AC3E}">
        <p14:creationId xmlns:p14="http://schemas.microsoft.com/office/powerpoint/2010/main" val="89248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to + Beschreibung (seitlich)">
    <p:spTree>
      <p:nvGrpSpPr>
        <p:cNvPr id="1" name=""/>
        <p:cNvGrpSpPr/>
        <p:nvPr/>
      </p:nvGrpSpPr>
      <p:grpSpPr>
        <a:xfrm>
          <a:off x="0" y="0"/>
          <a:ext cx="0" cy="0"/>
          <a:chOff x="0" y="0"/>
          <a:chExt cx="0" cy="0"/>
        </a:xfrm>
      </p:grpSpPr>
      <p:sp>
        <p:nvSpPr>
          <p:cNvPr id="2" name="Titel 1"/>
          <p:cNvSpPr>
            <a:spLocks noGrp="1"/>
          </p:cNvSpPr>
          <p:nvPr>
            <p:ph type="title"/>
          </p:nvPr>
        </p:nvSpPr>
        <p:spPr>
          <a:xfrm>
            <a:off x="757341" y="710476"/>
            <a:ext cx="16717093" cy="1518935"/>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sz="half" idx="1" hasCustomPrompt="1"/>
          </p:nvPr>
        </p:nvSpPr>
        <p:spPr>
          <a:xfrm>
            <a:off x="757339" y="4808793"/>
            <a:ext cx="9931536" cy="8809122"/>
          </a:xfrm>
          <a:prstGeom prst="rect">
            <a:avLst/>
          </a:prstGeom>
        </p:spPr>
        <p:txBody>
          <a:bodyPr/>
          <a:lstStyle>
            <a:lvl1pPr marL="0" indent="0">
              <a:buNone/>
              <a:defRPr sz="2806"/>
            </a:lvl1pPr>
            <a:lvl2pPr>
              <a:defRPr sz="2806"/>
            </a:lvl2pPr>
            <a:lvl3pPr>
              <a:defRPr sz="2806"/>
            </a:lvl3pPr>
            <a:lvl4pPr>
              <a:defRPr sz="2806"/>
            </a:lvl4pPr>
            <a:lvl5pPr>
              <a:defRPr sz="2806"/>
            </a:lvl5pPr>
          </a:lstStyle>
          <a:p>
            <a:pPr lvl="0"/>
            <a:r>
              <a:rPr lang="de-DE" dirty="0" smtClean="0"/>
              <a:t>Foto</a:t>
            </a:r>
            <a:endParaRPr lang="de-DE" dirty="0"/>
          </a:p>
        </p:txBody>
      </p:sp>
      <p:sp>
        <p:nvSpPr>
          <p:cNvPr id="5" name="Foliennummernplatzhalter 4"/>
          <p:cNvSpPr>
            <a:spLocks noGrp="1"/>
          </p:cNvSpPr>
          <p:nvPr>
            <p:ph type="sldNum" sz="quarter" idx="10"/>
          </p:nvPr>
        </p:nvSpPr>
        <p:spPr>
          <a:xfrm>
            <a:off x="15250683" y="13990085"/>
            <a:ext cx="5345906" cy="360286"/>
          </a:xfrm>
          <a:prstGeom prst="rect">
            <a:avLst/>
          </a:prstGeom>
        </p:spPr>
        <p:txBody>
          <a:bodyPr/>
          <a:lstStyle>
            <a:lvl1pPr>
              <a:defRPr/>
            </a:lvl1pPr>
          </a:lstStyle>
          <a:p>
            <a:fld id="{6841BFC4-5202-467E-B131-E6FA751C2FCC}" type="slidenum">
              <a:rPr lang="de-DE" altLang="de-DE"/>
              <a:pPr/>
              <a:t>‹Nr.›</a:t>
            </a:fld>
            <a:endParaRPr lang="de-DE" altLang="de-DE"/>
          </a:p>
        </p:txBody>
      </p:sp>
      <p:sp>
        <p:nvSpPr>
          <p:cNvPr id="14" name="Textplatzhalter 13"/>
          <p:cNvSpPr>
            <a:spLocks noGrp="1"/>
          </p:cNvSpPr>
          <p:nvPr>
            <p:ph type="body" sz="quarter" idx="12" hasCustomPrompt="1"/>
          </p:nvPr>
        </p:nvSpPr>
        <p:spPr>
          <a:xfrm>
            <a:off x="11115032" y="4808793"/>
            <a:ext cx="9481558" cy="8809122"/>
          </a:xfrm>
          <a:prstGeom prst="rect">
            <a:avLst/>
          </a:prstGeom>
        </p:spPr>
        <p:txBody>
          <a:bodyPr/>
          <a:lstStyle>
            <a:lvl1pPr marL="0" indent="0">
              <a:buNone/>
              <a:defRPr sz="2105">
                <a:solidFill>
                  <a:schemeClr val="tx1"/>
                </a:solidFill>
              </a:defRPr>
            </a:lvl1pPr>
            <a:lvl2pPr marL="765688" indent="0">
              <a:buNone/>
              <a:defRPr/>
            </a:lvl2pPr>
            <a:lvl3pPr marL="1531374" indent="0">
              <a:buNone/>
              <a:defRPr/>
            </a:lvl3pPr>
            <a:lvl4pPr marL="2297062" indent="0">
              <a:buNone/>
              <a:defRPr/>
            </a:lvl4pPr>
            <a:lvl5pPr marL="3059964" indent="0">
              <a:buNone/>
              <a:defRPr/>
            </a:lvl5pPr>
          </a:lstStyle>
          <a:p>
            <a:pPr lvl="0"/>
            <a:r>
              <a:rPr lang="de-DE" dirty="0" smtClean="0"/>
              <a:t>Beschreibung</a:t>
            </a:r>
            <a:endParaRPr lang="de-DE" dirty="0"/>
          </a:p>
        </p:txBody>
      </p:sp>
      <p:sp>
        <p:nvSpPr>
          <p:cNvPr id="7" name="Fußzeilenplatzhalter 2"/>
          <p:cNvSpPr>
            <a:spLocks noGrp="1"/>
          </p:cNvSpPr>
          <p:nvPr>
            <p:ph type="ftr" sz="quarter" idx="3"/>
          </p:nvPr>
        </p:nvSpPr>
        <p:spPr>
          <a:xfrm>
            <a:off x="757339" y="13642547"/>
            <a:ext cx="7216973" cy="804965"/>
          </a:xfrm>
          <a:prstGeom prst="rect">
            <a:avLst/>
          </a:prstGeom>
        </p:spPr>
        <p:txBody>
          <a:bodyPr vert="horz" lIns="91440" tIns="45720" rIns="91440" bIns="45720" rtlCol="0" anchor="ctr"/>
          <a:lstStyle>
            <a:lvl1pPr algn="ctr">
              <a:defRPr sz="1754">
                <a:solidFill>
                  <a:schemeClr val="tx1">
                    <a:tint val="75000"/>
                  </a:schemeClr>
                </a:solidFill>
              </a:defRPr>
            </a:lvl1pPr>
          </a:lstStyle>
          <a:p>
            <a:pPr algn="l"/>
            <a:r>
              <a:rPr lang="en-US" altLang="de-DE" smtClean="0">
                <a:solidFill>
                  <a:schemeClr val="bg1">
                    <a:lumMod val="65000"/>
                  </a:schemeClr>
                </a:solidFill>
              </a:rPr>
              <a:t>Präsentation | Design Thinking Training | 11. – 12.05.2022</a:t>
            </a:r>
            <a:endParaRPr lang="de-DE" altLang="de-DE" dirty="0">
              <a:solidFill>
                <a:schemeClr val="bg1">
                  <a:lumMod val="65000"/>
                </a:schemeClr>
              </a:solidFill>
            </a:endParaRPr>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70" b="18585"/>
          <a:stretch/>
        </p:blipFill>
        <p:spPr>
          <a:xfrm rot="16200000">
            <a:off x="214164" y="13868842"/>
            <a:ext cx="733985" cy="352367"/>
          </a:xfrm>
          <a:prstGeom prst="rect">
            <a:avLst/>
          </a:prstGeom>
        </p:spPr>
      </p:pic>
    </p:spTree>
    <p:extLst>
      <p:ext uri="{BB962C8B-B14F-4D97-AF65-F5344CB8AC3E}">
        <p14:creationId xmlns:p14="http://schemas.microsoft.com/office/powerpoint/2010/main" val="12174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ohne Beschreibung">
    <p:spTree>
      <p:nvGrpSpPr>
        <p:cNvPr id="1" name=""/>
        <p:cNvGrpSpPr/>
        <p:nvPr/>
      </p:nvGrpSpPr>
      <p:grpSpPr>
        <a:xfrm>
          <a:off x="0" y="0"/>
          <a:ext cx="0" cy="0"/>
          <a:chOff x="0" y="0"/>
          <a:chExt cx="0" cy="0"/>
        </a:xfrm>
      </p:grpSpPr>
      <p:sp>
        <p:nvSpPr>
          <p:cNvPr id="2" name="Titel 1"/>
          <p:cNvSpPr>
            <a:spLocks noGrp="1"/>
          </p:cNvSpPr>
          <p:nvPr>
            <p:ph type="title"/>
          </p:nvPr>
        </p:nvSpPr>
        <p:spPr>
          <a:xfrm>
            <a:off x="757341" y="710476"/>
            <a:ext cx="16717093" cy="1518935"/>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sz="half" idx="1" hasCustomPrompt="1"/>
          </p:nvPr>
        </p:nvSpPr>
        <p:spPr>
          <a:xfrm>
            <a:off x="757339" y="4808793"/>
            <a:ext cx="9931536" cy="8809122"/>
          </a:xfrm>
          <a:prstGeom prst="rect">
            <a:avLst/>
          </a:prstGeom>
        </p:spPr>
        <p:txBody>
          <a:bodyPr/>
          <a:lstStyle>
            <a:lvl1pPr marL="0" indent="0">
              <a:buNone/>
              <a:defRPr sz="2806"/>
            </a:lvl1pPr>
            <a:lvl2pPr>
              <a:defRPr sz="2806"/>
            </a:lvl2pPr>
            <a:lvl3pPr>
              <a:defRPr sz="2806"/>
            </a:lvl3pPr>
            <a:lvl4pPr>
              <a:defRPr sz="2806"/>
            </a:lvl4pPr>
            <a:lvl5pPr>
              <a:defRPr sz="2806"/>
            </a:lvl5pPr>
          </a:lstStyle>
          <a:p>
            <a:pPr lvl="0"/>
            <a:r>
              <a:rPr lang="de-DE" dirty="0" smtClean="0"/>
              <a:t>Foto</a:t>
            </a:r>
            <a:endParaRPr lang="de-DE" dirty="0"/>
          </a:p>
        </p:txBody>
      </p:sp>
      <p:sp>
        <p:nvSpPr>
          <p:cNvPr id="5" name="Foliennummernplatzhalter 4"/>
          <p:cNvSpPr>
            <a:spLocks noGrp="1"/>
          </p:cNvSpPr>
          <p:nvPr>
            <p:ph type="sldNum" sz="quarter" idx="10"/>
          </p:nvPr>
        </p:nvSpPr>
        <p:spPr>
          <a:xfrm>
            <a:off x="15250683" y="13990085"/>
            <a:ext cx="5345906" cy="360286"/>
          </a:xfrm>
          <a:prstGeom prst="rect">
            <a:avLst/>
          </a:prstGeom>
        </p:spPr>
        <p:txBody>
          <a:bodyPr/>
          <a:lstStyle>
            <a:lvl1pPr>
              <a:defRPr/>
            </a:lvl1pPr>
          </a:lstStyle>
          <a:p>
            <a:fld id="{6841BFC4-5202-467E-B131-E6FA751C2FCC}" type="slidenum">
              <a:rPr lang="de-DE" altLang="de-DE"/>
              <a:pPr/>
              <a:t>‹Nr.›</a:t>
            </a:fld>
            <a:endParaRPr lang="de-DE" altLang="de-DE"/>
          </a:p>
        </p:txBody>
      </p:sp>
      <p:sp>
        <p:nvSpPr>
          <p:cNvPr id="7" name="Fußzeilenplatzhalter 2"/>
          <p:cNvSpPr>
            <a:spLocks noGrp="1"/>
          </p:cNvSpPr>
          <p:nvPr>
            <p:ph type="ftr" sz="quarter" idx="3"/>
          </p:nvPr>
        </p:nvSpPr>
        <p:spPr>
          <a:xfrm>
            <a:off x="757339" y="13642547"/>
            <a:ext cx="7216973" cy="804965"/>
          </a:xfrm>
          <a:prstGeom prst="rect">
            <a:avLst/>
          </a:prstGeom>
        </p:spPr>
        <p:txBody>
          <a:bodyPr vert="horz" lIns="91440" tIns="45720" rIns="91440" bIns="45720" rtlCol="0" anchor="ctr"/>
          <a:lstStyle>
            <a:lvl1pPr algn="ctr">
              <a:defRPr sz="1754">
                <a:solidFill>
                  <a:schemeClr val="tx1">
                    <a:tint val="75000"/>
                  </a:schemeClr>
                </a:solidFill>
              </a:defRPr>
            </a:lvl1pPr>
          </a:lstStyle>
          <a:p>
            <a:pPr algn="l"/>
            <a:r>
              <a:rPr lang="en-US" altLang="de-DE" smtClean="0">
                <a:solidFill>
                  <a:schemeClr val="bg1">
                    <a:lumMod val="65000"/>
                  </a:schemeClr>
                </a:solidFill>
              </a:rPr>
              <a:t>Präsentation | Design Thinking Training | 11. – 12.05.2022</a:t>
            </a:r>
            <a:endParaRPr lang="de-DE" altLang="de-DE" dirty="0">
              <a:solidFill>
                <a:schemeClr val="bg1">
                  <a:lumMod val="65000"/>
                </a:schemeClr>
              </a:solidFill>
            </a:endParaRPr>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70" b="18585"/>
          <a:stretch/>
        </p:blipFill>
        <p:spPr>
          <a:xfrm rot="16200000">
            <a:off x="214164" y="13868842"/>
            <a:ext cx="733985" cy="352367"/>
          </a:xfrm>
          <a:prstGeom prst="rect">
            <a:avLst/>
          </a:prstGeom>
        </p:spPr>
      </p:pic>
    </p:spTree>
    <p:extLst>
      <p:ext uri="{BB962C8B-B14F-4D97-AF65-F5344CB8AC3E}">
        <p14:creationId xmlns:p14="http://schemas.microsoft.com/office/powerpoint/2010/main" val="323785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57341" y="710476"/>
            <a:ext cx="16683681" cy="1518935"/>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757339" y="4024827"/>
            <a:ext cx="19404898" cy="9593089"/>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oliennummernplatzhalter 3"/>
          <p:cNvSpPr>
            <a:spLocks noGrp="1"/>
          </p:cNvSpPr>
          <p:nvPr>
            <p:ph type="sldNum" sz="quarter" idx="10"/>
          </p:nvPr>
        </p:nvSpPr>
        <p:spPr>
          <a:xfrm>
            <a:off x="15250683" y="13990085"/>
            <a:ext cx="5345906" cy="360286"/>
          </a:xfrm>
          <a:prstGeom prst="rect">
            <a:avLst/>
          </a:prstGeom>
        </p:spPr>
        <p:txBody>
          <a:bodyPr/>
          <a:lstStyle>
            <a:lvl1pPr>
              <a:defRPr/>
            </a:lvl1pPr>
          </a:lstStyle>
          <a:p>
            <a:fld id="{1147AE45-F061-4458-A819-A03859357BE7}" type="slidenum">
              <a:rPr lang="de-DE" altLang="de-DE"/>
              <a:pPr/>
              <a:t>‹Nr.›</a:t>
            </a:fld>
            <a:endParaRPr lang="de-DE" altLang="de-DE"/>
          </a:p>
        </p:txBody>
      </p:sp>
      <p:sp>
        <p:nvSpPr>
          <p:cNvPr id="5" name="Fußzeilenplatzhalter 2"/>
          <p:cNvSpPr>
            <a:spLocks noGrp="1"/>
          </p:cNvSpPr>
          <p:nvPr>
            <p:ph type="ftr" sz="quarter" idx="3"/>
          </p:nvPr>
        </p:nvSpPr>
        <p:spPr>
          <a:xfrm>
            <a:off x="757339" y="13642547"/>
            <a:ext cx="7216973" cy="804965"/>
          </a:xfrm>
          <a:prstGeom prst="rect">
            <a:avLst/>
          </a:prstGeom>
        </p:spPr>
        <p:txBody>
          <a:bodyPr vert="horz" lIns="91440" tIns="45720" rIns="91440" bIns="45720" rtlCol="0" anchor="ctr"/>
          <a:lstStyle>
            <a:lvl1pPr algn="ctr">
              <a:defRPr sz="1754">
                <a:solidFill>
                  <a:schemeClr val="tx1">
                    <a:tint val="75000"/>
                  </a:schemeClr>
                </a:solidFill>
              </a:defRPr>
            </a:lvl1pPr>
          </a:lstStyle>
          <a:p>
            <a:pPr algn="l"/>
            <a:r>
              <a:rPr lang="en-US" altLang="de-DE" smtClean="0">
                <a:solidFill>
                  <a:schemeClr val="bg1">
                    <a:lumMod val="65000"/>
                  </a:schemeClr>
                </a:solidFill>
              </a:rPr>
              <a:t>Präsentation | Design Thinking Training | 11. – 12.05.2022</a:t>
            </a:r>
            <a:endParaRPr lang="de-DE" altLang="de-DE" dirty="0">
              <a:solidFill>
                <a:schemeClr val="bg1">
                  <a:lumMod val="65000"/>
                </a:schemeClr>
              </a:solidFill>
            </a:endParaRPr>
          </a:p>
        </p:txBody>
      </p:sp>
      <p:sp>
        <p:nvSpPr>
          <p:cNvPr id="6" name="Textplatzhalter 13"/>
          <p:cNvSpPr>
            <a:spLocks noGrp="1"/>
          </p:cNvSpPr>
          <p:nvPr>
            <p:ph type="body" sz="quarter" idx="12"/>
          </p:nvPr>
        </p:nvSpPr>
        <p:spPr>
          <a:xfrm>
            <a:off x="757340" y="2617887"/>
            <a:ext cx="19398401" cy="797966"/>
          </a:xfrm>
          <a:prstGeom prst="rect">
            <a:avLst/>
          </a:prstGeom>
        </p:spPr>
        <p:txBody>
          <a:bodyPr/>
          <a:lstStyle>
            <a:lvl1pPr marL="0" indent="0">
              <a:buNone/>
              <a:defRPr>
                <a:solidFill>
                  <a:schemeClr val="bg2"/>
                </a:solidFill>
              </a:defRPr>
            </a:lvl1pPr>
            <a:lvl2pPr marL="765688" indent="0">
              <a:buNone/>
              <a:defRPr/>
            </a:lvl2pPr>
            <a:lvl3pPr marL="1531374" indent="0">
              <a:buNone/>
              <a:defRPr/>
            </a:lvl3pPr>
            <a:lvl4pPr marL="2297062" indent="0">
              <a:buNone/>
              <a:defRPr/>
            </a:lvl4pPr>
            <a:lvl5pPr marL="3059964" indent="0">
              <a:buNone/>
              <a:defRPr/>
            </a:lvl5pPr>
          </a:lstStyle>
          <a:p>
            <a:pPr lvl="0"/>
            <a:r>
              <a:rPr lang="de-DE" dirty="0" smtClean="0"/>
              <a:t>Textmasterformat bearbeiten</a:t>
            </a:r>
            <a:endParaRPr lang="de-DE" dirty="0"/>
          </a:p>
        </p:txBody>
      </p:sp>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70" b="18585"/>
          <a:stretch/>
        </p:blipFill>
        <p:spPr>
          <a:xfrm rot="16200000">
            <a:off x="214164" y="13868842"/>
            <a:ext cx="733985" cy="352367"/>
          </a:xfrm>
          <a:prstGeom prst="rect">
            <a:avLst/>
          </a:prstGeom>
        </p:spPr>
      </p:pic>
    </p:spTree>
    <p:extLst>
      <p:ext uri="{BB962C8B-B14F-4D97-AF65-F5344CB8AC3E}">
        <p14:creationId xmlns:p14="http://schemas.microsoft.com/office/powerpoint/2010/main" val="245970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Vergleich">
    <p:spTree>
      <p:nvGrpSpPr>
        <p:cNvPr id="1" name=""/>
        <p:cNvGrpSpPr/>
        <p:nvPr/>
      </p:nvGrpSpPr>
      <p:grpSpPr>
        <a:xfrm>
          <a:off x="0" y="0"/>
          <a:ext cx="0" cy="0"/>
          <a:chOff x="0" y="0"/>
          <a:chExt cx="0" cy="0"/>
        </a:xfrm>
      </p:grpSpPr>
      <p:sp>
        <p:nvSpPr>
          <p:cNvPr id="2" name="Titel 1"/>
          <p:cNvSpPr>
            <a:spLocks noGrp="1"/>
          </p:cNvSpPr>
          <p:nvPr>
            <p:ph type="title"/>
          </p:nvPr>
        </p:nvSpPr>
        <p:spPr>
          <a:xfrm>
            <a:off x="757338" y="710476"/>
            <a:ext cx="16717096" cy="2922375"/>
          </a:xfrm>
          <a:prstGeom prst="rect">
            <a:avLst/>
          </a:prstGeom>
        </p:spPr>
        <p:txBody>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757338" y="3706342"/>
            <a:ext cx="9047203" cy="1816421"/>
          </a:xfrm>
          <a:prstGeom prst="rect">
            <a:avLst/>
          </a:prstGeom>
        </p:spPr>
        <p:txBody>
          <a:bodyPr anchor="b"/>
          <a:lstStyle>
            <a:lvl1pPr marL="0" indent="0">
              <a:buNone/>
              <a:defRPr sz="3508" b="1"/>
            </a:lvl1pPr>
            <a:lvl2pPr marL="801883" indent="0">
              <a:buNone/>
              <a:defRPr sz="3508" b="1"/>
            </a:lvl2pPr>
            <a:lvl3pPr marL="1603766" indent="0">
              <a:buNone/>
              <a:defRPr sz="3157" b="1"/>
            </a:lvl3pPr>
            <a:lvl4pPr marL="2405649" indent="0">
              <a:buNone/>
              <a:defRPr sz="2806" b="1"/>
            </a:lvl4pPr>
            <a:lvl5pPr marL="3207532" indent="0">
              <a:buNone/>
              <a:defRPr sz="2806" b="1"/>
            </a:lvl5pPr>
            <a:lvl6pPr marL="4009415" indent="0">
              <a:buNone/>
              <a:defRPr sz="2806" b="1"/>
            </a:lvl6pPr>
            <a:lvl7pPr marL="4811298" indent="0">
              <a:buNone/>
              <a:defRPr sz="2806" b="1"/>
            </a:lvl7pPr>
            <a:lvl8pPr marL="5613182" indent="0">
              <a:buNone/>
              <a:defRPr sz="2806" b="1"/>
            </a:lvl8pPr>
            <a:lvl9pPr marL="6415065" indent="0">
              <a:buNone/>
              <a:defRPr sz="2806" b="1"/>
            </a:lvl9pPr>
          </a:lstStyle>
          <a:p>
            <a:pPr lvl="0"/>
            <a:r>
              <a:rPr lang="de-DE" dirty="0" smtClean="0"/>
              <a:t>Textmasterformat bearbeiten</a:t>
            </a:r>
          </a:p>
        </p:txBody>
      </p:sp>
      <p:sp>
        <p:nvSpPr>
          <p:cNvPr id="4" name="Inhaltsplatzhalter 3"/>
          <p:cNvSpPr>
            <a:spLocks noGrp="1"/>
          </p:cNvSpPr>
          <p:nvPr>
            <p:ph sz="half" idx="2"/>
          </p:nvPr>
        </p:nvSpPr>
        <p:spPr>
          <a:xfrm>
            <a:off x="757338" y="5522763"/>
            <a:ext cx="9047203" cy="8123152"/>
          </a:xfrm>
          <a:prstGeom prst="rect">
            <a:avLst/>
          </a:prstGeom>
        </p:spPr>
        <p:txBody>
          <a:bodyPr/>
          <a:lstStyle>
            <a:lvl1pPr>
              <a:defRPr sz="2806"/>
            </a:lvl1pPr>
            <a:lvl2pPr>
              <a:defRPr sz="2806"/>
            </a:lvl2pPr>
            <a:lvl3pPr>
              <a:defRPr sz="2806"/>
            </a:lvl3pPr>
            <a:lvl4pPr>
              <a:defRPr sz="2806"/>
            </a:lvl4pPr>
            <a:lvl5pPr>
              <a:defRPr sz="2806"/>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10825463" y="3706342"/>
            <a:ext cx="9091754" cy="1816421"/>
          </a:xfrm>
          <a:prstGeom prst="rect">
            <a:avLst/>
          </a:prstGeom>
        </p:spPr>
        <p:txBody>
          <a:bodyPr anchor="b"/>
          <a:lstStyle>
            <a:lvl1pPr marL="0" indent="0">
              <a:buNone/>
              <a:defRPr sz="3508" b="1"/>
            </a:lvl1pPr>
            <a:lvl2pPr marL="801883" indent="0">
              <a:buNone/>
              <a:defRPr sz="3508" b="1"/>
            </a:lvl2pPr>
            <a:lvl3pPr marL="1603766" indent="0">
              <a:buNone/>
              <a:defRPr sz="3157" b="1"/>
            </a:lvl3pPr>
            <a:lvl4pPr marL="2405649" indent="0">
              <a:buNone/>
              <a:defRPr sz="2806" b="1"/>
            </a:lvl4pPr>
            <a:lvl5pPr marL="3207532" indent="0">
              <a:buNone/>
              <a:defRPr sz="2806" b="1"/>
            </a:lvl5pPr>
            <a:lvl6pPr marL="4009415" indent="0">
              <a:buNone/>
              <a:defRPr sz="2806" b="1"/>
            </a:lvl6pPr>
            <a:lvl7pPr marL="4811298" indent="0">
              <a:buNone/>
              <a:defRPr sz="2806" b="1"/>
            </a:lvl7pPr>
            <a:lvl8pPr marL="5613182" indent="0">
              <a:buNone/>
              <a:defRPr sz="2806" b="1"/>
            </a:lvl8pPr>
            <a:lvl9pPr marL="6415065" indent="0">
              <a:buNone/>
              <a:defRPr sz="2806" b="1"/>
            </a:lvl9pPr>
          </a:lstStyle>
          <a:p>
            <a:pPr lvl="0"/>
            <a:r>
              <a:rPr lang="de-DE" dirty="0" smtClean="0"/>
              <a:t>Textmasterformat bearbeiten</a:t>
            </a:r>
          </a:p>
        </p:txBody>
      </p:sp>
      <p:sp>
        <p:nvSpPr>
          <p:cNvPr id="6" name="Inhaltsplatzhalter 5"/>
          <p:cNvSpPr>
            <a:spLocks noGrp="1"/>
          </p:cNvSpPr>
          <p:nvPr>
            <p:ph sz="quarter" idx="4"/>
          </p:nvPr>
        </p:nvSpPr>
        <p:spPr>
          <a:xfrm>
            <a:off x="10825463" y="5522763"/>
            <a:ext cx="9091754" cy="8123152"/>
          </a:xfrm>
          <a:prstGeom prst="rect">
            <a:avLst/>
          </a:prstGeom>
        </p:spPr>
        <p:txBody>
          <a:bodyPr/>
          <a:lstStyle>
            <a:lvl1pPr>
              <a:defRPr sz="2806"/>
            </a:lvl1pPr>
            <a:lvl2pPr>
              <a:defRPr sz="2806"/>
            </a:lvl2pPr>
            <a:lvl3pPr>
              <a:defRPr sz="2806"/>
            </a:lvl3pPr>
            <a:lvl4pPr>
              <a:defRPr sz="2806"/>
            </a:lvl4pPr>
            <a:lvl5pPr>
              <a:defRPr sz="2806"/>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6"/>
          <p:cNvSpPr>
            <a:spLocks noGrp="1"/>
          </p:cNvSpPr>
          <p:nvPr>
            <p:ph type="sldNum" sz="quarter" idx="10"/>
          </p:nvPr>
        </p:nvSpPr>
        <p:spPr>
          <a:xfrm>
            <a:off x="15250683" y="13990085"/>
            <a:ext cx="5345906" cy="360286"/>
          </a:xfrm>
          <a:prstGeom prst="rect">
            <a:avLst/>
          </a:prstGeom>
        </p:spPr>
        <p:txBody>
          <a:bodyPr/>
          <a:lstStyle>
            <a:lvl1pPr>
              <a:defRPr/>
            </a:lvl1pPr>
          </a:lstStyle>
          <a:p>
            <a:fld id="{1DCF0134-44E2-4559-BA1D-0217A4DEA580}" type="slidenum">
              <a:rPr lang="de-DE" altLang="de-DE"/>
              <a:pPr/>
              <a:t>‹Nr.›</a:t>
            </a:fld>
            <a:endParaRPr lang="de-DE" altLang="de-DE"/>
          </a:p>
        </p:txBody>
      </p:sp>
      <p:sp>
        <p:nvSpPr>
          <p:cNvPr id="8" name="Fußzeilenplatzhalter 2"/>
          <p:cNvSpPr>
            <a:spLocks noGrp="1"/>
          </p:cNvSpPr>
          <p:nvPr>
            <p:ph type="ftr" sz="quarter" idx="11"/>
          </p:nvPr>
        </p:nvSpPr>
        <p:spPr>
          <a:xfrm>
            <a:off x="757339" y="13642547"/>
            <a:ext cx="7216973" cy="804965"/>
          </a:xfrm>
          <a:prstGeom prst="rect">
            <a:avLst/>
          </a:prstGeom>
        </p:spPr>
        <p:txBody>
          <a:bodyPr vert="horz" lIns="91440" tIns="45720" rIns="91440" bIns="45720" rtlCol="0" anchor="ctr"/>
          <a:lstStyle>
            <a:lvl1pPr algn="ctr">
              <a:defRPr sz="1754">
                <a:solidFill>
                  <a:schemeClr val="tx1">
                    <a:tint val="75000"/>
                  </a:schemeClr>
                </a:solidFill>
              </a:defRPr>
            </a:lvl1pPr>
          </a:lstStyle>
          <a:p>
            <a:pPr algn="l"/>
            <a:r>
              <a:rPr lang="en-US" altLang="de-DE" smtClean="0">
                <a:solidFill>
                  <a:schemeClr val="bg1">
                    <a:lumMod val="65000"/>
                  </a:schemeClr>
                </a:solidFill>
              </a:rPr>
              <a:t>Präsentation | Design Thinking Training | 11. – 12.05.2022</a:t>
            </a:r>
            <a:endParaRPr lang="de-DE" altLang="de-DE" dirty="0">
              <a:solidFill>
                <a:schemeClr val="bg1">
                  <a:lumMod val="65000"/>
                </a:schemeClr>
              </a:solidFill>
            </a:endParaRPr>
          </a:p>
        </p:txBody>
      </p:sp>
      <p:pic>
        <p:nvPicPr>
          <p:cNvPr id="10" name="Grafik 9"/>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70" b="18585"/>
          <a:stretch/>
        </p:blipFill>
        <p:spPr>
          <a:xfrm rot="16200000">
            <a:off x="214164" y="13868842"/>
            <a:ext cx="733985" cy="352367"/>
          </a:xfrm>
          <a:prstGeom prst="rect">
            <a:avLst/>
          </a:prstGeom>
        </p:spPr>
      </p:pic>
    </p:spTree>
    <p:extLst>
      <p:ext uri="{BB962C8B-B14F-4D97-AF65-F5344CB8AC3E}">
        <p14:creationId xmlns:p14="http://schemas.microsoft.com/office/powerpoint/2010/main" val="117970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9908522" y="13659110"/>
            <a:ext cx="1143055" cy="1143055"/>
          </a:xfrm>
          <a:prstGeom prst="rect">
            <a:avLst/>
          </a:prstGeom>
        </p:spPr>
      </p:pic>
    </p:spTree>
    <p:extLst>
      <p:ext uri="{BB962C8B-B14F-4D97-AF65-F5344CB8AC3E}">
        <p14:creationId xmlns:p14="http://schemas.microsoft.com/office/powerpoint/2010/main" val="262604826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8" r:id="rId3"/>
    <p:sldLayoutId id="2147483680" r:id="rId4"/>
    <p:sldLayoutId id="2147483705" r:id="rId5"/>
    <p:sldLayoutId id="2147483707" r:id="rId6"/>
    <p:sldLayoutId id="2147483706" r:id="rId7"/>
    <p:sldLayoutId id="2147483678" r:id="rId8"/>
    <p:sldLayoutId id="2147483704" r:id="rId9"/>
    <p:sldLayoutId id="2147483682" r:id="rId10"/>
    <p:sldLayoutId id="2147483702" r:id="rId11"/>
    <p:sldLayoutId id="2147483683" r:id="rId12"/>
    <p:sldLayoutId id="2147483703" r:id="rId13"/>
    <p:sldLayoutId id="2147483684" r:id="rId14"/>
    <p:sldLayoutId id="2147483685" r:id="rId15"/>
  </p:sldLayoutIdLst>
  <p:timing>
    <p:tnLst>
      <p:par>
        <p:cTn id="1" dur="indefinite" restart="never" nodeType="tmRoot"/>
      </p:par>
    </p:tnLst>
  </p:timing>
  <p:hf sldNum="0" hdr="0" ftr="0" dt="0"/>
  <p:txStyles>
    <p:titleStyle>
      <a:lvl1pPr algn="l" defTabSz="1531374" rtl="0" eaLnBrk="1" fontAlgn="base" hangingPunct="1">
        <a:spcBef>
          <a:spcPct val="0"/>
        </a:spcBef>
        <a:spcAft>
          <a:spcPct val="0"/>
        </a:spcAft>
        <a:defRPr sz="4209" b="1" kern="1200">
          <a:solidFill>
            <a:schemeClr val="tx2"/>
          </a:solidFill>
          <a:latin typeface="+mj-lt"/>
          <a:ea typeface="+mj-ea"/>
          <a:cs typeface="+mj-cs"/>
        </a:defRPr>
      </a:lvl1pPr>
      <a:lvl2pPr algn="l" defTabSz="1531374" rtl="0" eaLnBrk="1" fontAlgn="base" hangingPunct="1">
        <a:spcBef>
          <a:spcPct val="0"/>
        </a:spcBef>
        <a:spcAft>
          <a:spcPct val="0"/>
        </a:spcAft>
        <a:defRPr sz="3859" b="1">
          <a:solidFill>
            <a:schemeClr val="tx2"/>
          </a:solidFill>
          <a:latin typeface="Arial" panose="020B0604020202020204" pitchFamily="34" charset="0"/>
          <a:ea typeface="ＭＳ Ｐゴシック" panose="020B0600070205080204" pitchFamily="34" charset="-128"/>
        </a:defRPr>
      </a:lvl2pPr>
      <a:lvl3pPr algn="l" defTabSz="1531374" rtl="0" eaLnBrk="1" fontAlgn="base" hangingPunct="1">
        <a:spcBef>
          <a:spcPct val="0"/>
        </a:spcBef>
        <a:spcAft>
          <a:spcPct val="0"/>
        </a:spcAft>
        <a:defRPr sz="3859" b="1">
          <a:solidFill>
            <a:schemeClr val="tx2"/>
          </a:solidFill>
          <a:latin typeface="Arial" panose="020B0604020202020204" pitchFamily="34" charset="0"/>
          <a:ea typeface="ＭＳ Ｐゴシック" panose="020B0600070205080204" pitchFamily="34" charset="-128"/>
        </a:defRPr>
      </a:lvl3pPr>
      <a:lvl4pPr algn="l" defTabSz="1531374" rtl="0" eaLnBrk="1" fontAlgn="base" hangingPunct="1">
        <a:spcBef>
          <a:spcPct val="0"/>
        </a:spcBef>
        <a:spcAft>
          <a:spcPct val="0"/>
        </a:spcAft>
        <a:defRPr sz="3859" b="1">
          <a:solidFill>
            <a:schemeClr val="tx2"/>
          </a:solidFill>
          <a:latin typeface="Arial" panose="020B0604020202020204" pitchFamily="34" charset="0"/>
          <a:ea typeface="ＭＳ Ｐゴシック" panose="020B0600070205080204" pitchFamily="34" charset="-128"/>
        </a:defRPr>
      </a:lvl4pPr>
      <a:lvl5pPr algn="l" defTabSz="1531374" rtl="0" eaLnBrk="1" fontAlgn="base" hangingPunct="1">
        <a:spcBef>
          <a:spcPct val="0"/>
        </a:spcBef>
        <a:spcAft>
          <a:spcPct val="0"/>
        </a:spcAft>
        <a:defRPr sz="3859" b="1">
          <a:solidFill>
            <a:schemeClr val="tx2"/>
          </a:solidFill>
          <a:latin typeface="Arial" panose="020B0604020202020204" pitchFamily="34" charset="0"/>
          <a:ea typeface="ＭＳ Ｐゴシック" panose="020B0600070205080204" pitchFamily="34" charset="-128"/>
        </a:defRPr>
      </a:lvl5pPr>
      <a:lvl6pPr marL="801883" algn="l" defTabSz="1531374" rtl="0" eaLnBrk="1" fontAlgn="base" hangingPunct="1">
        <a:spcBef>
          <a:spcPct val="0"/>
        </a:spcBef>
        <a:spcAft>
          <a:spcPct val="0"/>
        </a:spcAft>
        <a:defRPr sz="3859" b="1">
          <a:solidFill>
            <a:schemeClr val="tx2"/>
          </a:solidFill>
          <a:latin typeface="Arial" panose="020B0604020202020204" pitchFamily="34" charset="0"/>
          <a:ea typeface="ＭＳ Ｐゴシック" panose="020B0600070205080204" pitchFamily="34" charset="-128"/>
        </a:defRPr>
      </a:lvl6pPr>
      <a:lvl7pPr marL="1603766" algn="l" defTabSz="1531374" rtl="0" eaLnBrk="1" fontAlgn="base" hangingPunct="1">
        <a:spcBef>
          <a:spcPct val="0"/>
        </a:spcBef>
        <a:spcAft>
          <a:spcPct val="0"/>
        </a:spcAft>
        <a:defRPr sz="3859" b="1">
          <a:solidFill>
            <a:schemeClr val="tx2"/>
          </a:solidFill>
          <a:latin typeface="Arial" panose="020B0604020202020204" pitchFamily="34" charset="0"/>
          <a:ea typeface="ＭＳ Ｐゴシック" panose="020B0600070205080204" pitchFamily="34" charset="-128"/>
        </a:defRPr>
      </a:lvl7pPr>
      <a:lvl8pPr marL="2405649" algn="l" defTabSz="1531374" rtl="0" eaLnBrk="1" fontAlgn="base" hangingPunct="1">
        <a:spcBef>
          <a:spcPct val="0"/>
        </a:spcBef>
        <a:spcAft>
          <a:spcPct val="0"/>
        </a:spcAft>
        <a:defRPr sz="3859" b="1">
          <a:solidFill>
            <a:schemeClr val="tx2"/>
          </a:solidFill>
          <a:latin typeface="Arial" panose="020B0604020202020204" pitchFamily="34" charset="0"/>
          <a:ea typeface="ＭＳ Ｐゴシック" panose="020B0600070205080204" pitchFamily="34" charset="-128"/>
        </a:defRPr>
      </a:lvl8pPr>
      <a:lvl9pPr marL="3207532" algn="l" defTabSz="1531374" rtl="0" eaLnBrk="1" fontAlgn="base" hangingPunct="1">
        <a:spcBef>
          <a:spcPct val="0"/>
        </a:spcBef>
        <a:spcAft>
          <a:spcPct val="0"/>
        </a:spcAft>
        <a:defRPr sz="3859" b="1">
          <a:solidFill>
            <a:schemeClr val="tx2"/>
          </a:solidFill>
          <a:latin typeface="Arial" panose="020B0604020202020204" pitchFamily="34" charset="0"/>
          <a:ea typeface="ＭＳ Ｐゴシック" panose="020B0600070205080204" pitchFamily="34" charset="-128"/>
        </a:defRPr>
      </a:lvl9pPr>
    </p:titleStyle>
    <p:bodyStyle>
      <a:lvl1pPr marL="573569" indent="-573569" algn="l" defTabSz="1531374" rtl="0" eaLnBrk="1" fontAlgn="base" hangingPunct="1">
        <a:spcBef>
          <a:spcPct val="20000"/>
        </a:spcBef>
        <a:spcAft>
          <a:spcPct val="0"/>
        </a:spcAft>
        <a:buClr>
          <a:schemeClr val="tx2"/>
        </a:buClr>
        <a:buFont typeface="Wingdings" panose="05000000000000000000" pitchFamily="2" charset="2"/>
        <a:buChar char="§"/>
        <a:defRPr sz="3508" kern="1200">
          <a:solidFill>
            <a:schemeClr val="tx1"/>
          </a:solidFill>
          <a:latin typeface="+mn-lt"/>
          <a:ea typeface="+mn-ea"/>
          <a:cs typeface="+mn-cs"/>
        </a:defRPr>
      </a:lvl1pPr>
      <a:lvl2pPr marL="1333688" indent="-568001" algn="l" defTabSz="1531374" rtl="0" eaLnBrk="1" fontAlgn="base" hangingPunct="1">
        <a:spcBef>
          <a:spcPct val="20000"/>
        </a:spcBef>
        <a:spcAft>
          <a:spcPct val="0"/>
        </a:spcAft>
        <a:buClr>
          <a:schemeClr val="tx2"/>
        </a:buClr>
        <a:buFont typeface="Wingdings" panose="05000000000000000000" pitchFamily="2" charset="2"/>
        <a:buChar char="§"/>
        <a:defRPr kern="1200">
          <a:solidFill>
            <a:schemeClr val="tx2"/>
          </a:solidFill>
          <a:latin typeface="+mn-lt"/>
          <a:ea typeface="+mn-ea"/>
          <a:cs typeface="+mn-cs"/>
        </a:defRPr>
      </a:lvl2pPr>
      <a:lvl3pPr marL="2299845" indent="-768471" algn="l" defTabSz="1531374" rtl="0" eaLnBrk="1" fontAlgn="base" hangingPunct="1">
        <a:spcBef>
          <a:spcPct val="20000"/>
        </a:spcBef>
        <a:spcAft>
          <a:spcPct val="0"/>
        </a:spcAft>
        <a:buClr>
          <a:schemeClr val="tx2"/>
        </a:buClr>
        <a:buFont typeface="Wingdings" panose="05000000000000000000" pitchFamily="2" charset="2"/>
        <a:buChar char="§"/>
        <a:defRPr sz="3508" kern="1200">
          <a:solidFill>
            <a:schemeClr val="tx1"/>
          </a:solidFill>
          <a:latin typeface="+mn-lt"/>
          <a:ea typeface="+mn-ea"/>
          <a:cs typeface="+mn-cs"/>
        </a:defRPr>
      </a:lvl3pPr>
      <a:lvl4pPr marL="2931886" indent="-634824" algn="l" defTabSz="1531374" rtl="0" eaLnBrk="1" fontAlgn="base" hangingPunct="1">
        <a:spcBef>
          <a:spcPct val="20000"/>
        </a:spcBef>
        <a:spcAft>
          <a:spcPct val="0"/>
        </a:spcAft>
        <a:buClr>
          <a:schemeClr val="tx2"/>
        </a:buClr>
        <a:buFont typeface="Wingdings" panose="05000000000000000000" pitchFamily="2" charset="2"/>
        <a:buChar char="§"/>
        <a:defRPr sz="3508" kern="1200">
          <a:solidFill>
            <a:schemeClr val="tx1"/>
          </a:solidFill>
          <a:latin typeface="+mn-lt"/>
          <a:ea typeface="+mn-ea"/>
          <a:cs typeface="+mn-cs"/>
        </a:defRPr>
      </a:lvl4pPr>
      <a:lvl5pPr marL="3694789" indent="-634824" algn="l" defTabSz="1531374" rtl="0" eaLnBrk="1" fontAlgn="base" hangingPunct="1">
        <a:spcBef>
          <a:spcPct val="20000"/>
        </a:spcBef>
        <a:spcAft>
          <a:spcPct val="0"/>
        </a:spcAft>
        <a:buClr>
          <a:schemeClr val="tx2"/>
        </a:buClr>
        <a:buFont typeface="Wingdings" panose="05000000000000000000" pitchFamily="2" charset="2"/>
        <a:buChar char="§"/>
        <a:defRPr sz="3508" kern="1200">
          <a:solidFill>
            <a:schemeClr val="tx1"/>
          </a:solidFill>
          <a:latin typeface="+mn-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p:bodyStyle>
    <p:otherStyle>
      <a:defPPr>
        <a:defRPr lang="de-DE"/>
      </a:defPPr>
      <a:lvl1pPr marL="0" algn="l" defTabSz="1603766" rtl="0" eaLnBrk="1" latinLnBrk="0" hangingPunct="1">
        <a:defRPr sz="3157" kern="1200">
          <a:solidFill>
            <a:schemeClr val="tx1"/>
          </a:solidFill>
          <a:latin typeface="+mn-lt"/>
          <a:ea typeface="+mn-ea"/>
          <a:cs typeface="+mn-cs"/>
        </a:defRPr>
      </a:lvl1pPr>
      <a:lvl2pPr marL="801883" algn="l" defTabSz="1603766" rtl="0" eaLnBrk="1" latinLnBrk="0" hangingPunct="1">
        <a:defRPr sz="3157" kern="1200">
          <a:solidFill>
            <a:schemeClr val="tx1"/>
          </a:solidFill>
          <a:latin typeface="+mn-lt"/>
          <a:ea typeface="+mn-ea"/>
          <a:cs typeface="+mn-cs"/>
        </a:defRPr>
      </a:lvl2pPr>
      <a:lvl3pPr marL="1603766" algn="l" defTabSz="1603766" rtl="0" eaLnBrk="1" latinLnBrk="0" hangingPunct="1">
        <a:defRPr sz="3157" kern="1200">
          <a:solidFill>
            <a:schemeClr val="tx1"/>
          </a:solidFill>
          <a:latin typeface="+mn-lt"/>
          <a:ea typeface="+mn-ea"/>
          <a:cs typeface="+mn-cs"/>
        </a:defRPr>
      </a:lvl3pPr>
      <a:lvl4pPr marL="2405649" algn="l" defTabSz="1603766" rtl="0" eaLnBrk="1" latinLnBrk="0" hangingPunct="1">
        <a:defRPr sz="3157" kern="1200">
          <a:solidFill>
            <a:schemeClr val="tx1"/>
          </a:solidFill>
          <a:latin typeface="+mn-lt"/>
          <a:ea typeface="+mn-ea"/>
          <a:cs typeface="+mn-cs"/>
        </a:defRPr>
      </a:lvl4pPr>
      <a:lvl5pPr marL="3207532" algn="l" defTabSz="1603766" rtl="0" eaLnBrk="1" latinLnBrk="0" hangingPunct="1">
        <a:defRPr sz="3157" kern="1200">
          <a:solidFill>
            <a:schemeClr val="tx1"/>
          </a:solidFill>
          <a:latin typeface="+mn-lt"/>
          <a:ea typeface="+mn-ea"/>
          <a:cs typeface="+mn-cs"/>
        </a:defRPr>
      </a:lvl5pPr>
      <a:lvl6pPr marL="4009415" algn="l" defTabSz="1603766" rtl="0" eaLnBrk="1" latinLnBrk="0" hangingPunct="1">
        <a:defRPr sz="3157" kern="1200">
          <a:solidFill>
            <a:schemeClr val="tx1"/>
          </a:solidFill>
          <a:latin typeface="+mn-lt"/>
          <a:ea typeface="+mn-ea"/>
          <a:cs typeface="+mn-cs"/>
        </a:defRPr>
      </a:lvl6pPr>
      <a:lvl7pPr marL="4811298" algn="l" defTabSz="1603766" rtl="0" eaLnBrk="1" latinLnBrk="0" hangingPunct="1">
        <a:defRPr sz="3157" kern="1200">
          <a:solidFill>
            <a:schemeClr val="tx1"/>
          </a:solidFill>
          <a:latin typeface="+mn-lt"/>
          <a:ea typeface="+mn-ea"/>
          <a:cs typeface="+mn-cs"/>
        </a:defRPr>
      </a:lvl7pPr>
      <a:lvl8pPr marL="5613182" algn="l" defTabSz="1603766" rtl="0" eaLnBrk="1" latinLnBrk="0" hangingPunct="1">
        <a:defRPr sz="3157" kern="1200">
          <a:solidFill>
            <a:schemeClr val="tx1"/>
          </a:solidFill>
          <a:latin typeface="+mn-lt"/>
          <a:ea typeface="+mn-ea"/>
          <a:cs typeface="+mn-cs"/>
        </a:defRPr>
      </a:lvl8pPr>
      <a:lvl9pPr marL="6415065" algn="l" defTabSz="1603766" rtl="0" eaLnBrk="1" latinLnBrk="0" hangingPunct="1">
        <a:defRPr sz="31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1" y="13528964"/>
            <a:ext cx="914400" cy="1163781"/>
          </a:xfrm>
          <a:prstGeom prst="rect">
            <a:avLst/>
          </a:prstGeom>
          <a:solidFill>
            <a:schemeClr val="bg1"/>
          </a:solidFill>
          <a:ln>
            <a:solidFill>
              <a:schemeClr val="bg1"/>
            </a:solidFill>
          </a:ln>
          <a:effectLst/>
          <a:extLst/>
        </p:spPr>
        <p:txBody>
          <a:bodyPr vert="horz" wrap="square" lIns="18000" tIns="18000" rIns="18000" bIns="1800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smtClean="0">
              <a:ln>
                <a:noFill/>
              </a:ln>
              <a:solidFill>
                <a:srgbClr val="D9DB71"/>
              </a:solidFill>
              <a:effectLst/>
              <a:latin typeface="Arial" panose="020B0604020202020204" pitchFamily="34" charset="0"/>
              <a:ea typeface="ヒラギノ角ゴ Pro W3" pitchFamily="20" charset="-128"/>
              <a:cs typeface="Arial" panose="020B0604020202020204"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3928016185"/>
              </p:ext>
            </p:extLst>
          </p:nvPr>
        </p:nvGraphicFramePr>
        <p:xfrm>
          <a:off x="609601" y="636389"/>
          <a:ext cx="7446820" cy="13892182"/>
        </p:xfrm>
        <a:graphic>
          <a:graphicData uri="http://schemas.openxmlformats.org/drawingml/2006/table">
            <a:tbl>
              <a:tblPr firstRow="1" bandRow="1">
                <a:tableStyleId>{5C22544A-7EE6-4342-B048-85BDC9FD1C3A}</a:tableStyleId>
              </a:tblPr>
              <a:tblGrid>
                <a:gridCol w="2046901"/>
                <a:gridCol w="5399919"/>
              </a:tblGrid>
              <a:tr h="503813">
                <a:tc>
                  <a:txBody>
                    <a:bodyPr/>
                    <a:lstStyle/>
                    <a:p>
                      <a:r>
                        <a:rPr lang="de-DE" sz="1400" b="1" dirty="0" smtClean="0">
                          <a:solidFill>
                            <a:srgbClr val="083163"/>
                          </a:solidFill>
                        </a:rPr>
                        <a:t>Name und Alter</a:t>
                      </a:r>
                      <a:endParaRPr lang="de-DE" sz="1400" b="1" dirty="0">
                        <a:solidFill>
                          <a:srgbClr val="083163"/>
                        </a:solidFill>
                      </a:endParaRPr>
                    </a:p>
                  </a:txBody>
                  <a:tcPr>
                    <a:solidFill>
                      <a:srgbClr val="F7F8E8"/>
                    </a:solidFill>
                  </a:tcPr>
                </a:tc>
                <a:tc>
                  <a:txBody>
                    <a:bodyPr/>
                    <a:lstStyle/>
                    <a:p>
                      <a:r>
                        <a:rPr lang="de-DE" sz="1400" b="0" dirty="0" smtClean="0">
                          <a:solidFill>
                            <a:srgbClr val="083163"/>
                          </a:solidFill>
                        </a:rPr>
                        <a:t>Robert,</a:t>
                      </a:r>
                      <a:r>
                        <a:rPr lang="de-DE" sz="1400" b="0" baseline="0" dirty="0" smtClean="0">
                          <a:solidFill>
                            <a:srgbClr val="083163"/>
                          </a:solidFill>
                        </a:rPr>
                        <a:t> 35 Jahre</a:t>
                      </a:r>
                      <a:endParaRPr lang="de-DE" sz="1400" b="0" dirty="0">
                        <a:solidFill>
                          <a:srgbClr val="083163"/>
                        </a:solidFill>
                      </a:endParaRPr>
                    </a:p>
                  </a:txBody>
                  <a:tcPr>
                    <a:solidFill>
                      <a:srgbClr val="F7F8E8"/>
                    </a:solidFill>
                  </a:tcPr>
                </a:tc>
              </a:tr>
              <a:tr h="460740">
                <a:tc>
                  <a:txBody>
                    <a:bodyPr/>
                    <a:lstStyle/>
                    <a:p>
                      <a:pPr marL="0" algn="l" defTabSz="1603766" rtl="0" eaLnBrk="1" latinLnBrk="0" hangingPunct="1"/>
                      <a:r>
                        <a:rPr lang="de-DE" sz="1400" b="1" kern="1200" dirty="0" smtClean="0">
                          <a:solidFill>
                            <a:srgbClr val="083163"/>
                          </a:solidFill>
                          <a:latin typeface="+mn-lt"/>
                          <a:ea typeface="+mn-ea"/>
                          <a:cs typeface="+mn-cs"/>
                        </a:rPr>
                        <a:t>Beruf / Tätigkeit</a:t>
                      </a:r>
                    </a:p>
                  </a:txBody>
                  <a:tcPr/>
                </a:tc>
                <a:tc>
                  <a:txBody>
                    <a:bodyPr/>
                    <a:lstStyle/>
                    <a:p>
                      <a:pPr marL="0" algn="l" defTabSz="1603766" rtl="0" eaLnBrk="1" latinLnBrk="0" hangingPunct="1"/>
                      <a:r>
                        <a:rPr lang="de-DE" sz="1400" b="0" kern="1200" dirty="0" smtClean="0">
                          <a:solidFill>
                            <a:srgbClr val="083163"/>
                          </a:solidFill>
                          <a:latin typeface="+mn-lt"/>
                          <a:ea typeface="+mn-ea"/>
                          <a:cs typeface="+mn-cs"/>
                        </a:rPr>
                        <a:t>Selbstständiger Tischler mit eigenem Betrieb</a:t>
                      </a:r>
                      <a:endParaRPr lang="de-DE" sz="1400" b="0" kern="1200" dirty="0">
                        <a:solidFill>
                          <a:srgbClr val="083163"/>
                        </a:solidFill>
                        <a:latin typeface="+mn-lt"/>
                        <a:ea typeface="+mn-ea"/>
                        <a:cs typeface="+mn-cs"/>
                      </a:endParaRPr>
                    </a:p>
                  </a:txBody>
                  <a:tcPr/>
                </a:tc>
              </a:tr>
              <a:tr h="460740">
                <a:tc>
                  <a:txBody>
                    <a:bodyPr/>
                    <a:lstStyle/>
                    <a:p>
                      <a:r>
                        <a:rPr lang="de-DE" sz="1400" b="1" dirty="0" smtClean="0">
                          <a:solidFill>
                            <a:srgbClr val="083163"/>
                          </a:solidFill>
                        </a:rPr>
                        <a:t>Bildung</a:t>
                      </a:r>
                      <a:endParaRPr lang="de-DE" sz="1400" b="1" dirty="0">
                        <a:solidFill>
                          <a:srgbClr val="083163"/>
                        </a:solidFill>
                      </a:endParaRPr>
                    </a:p>
                  </a:txBody>
                  <a:tcPr/>
                </a:tc>
                <a:tc>
                  <a:txBody>
                    <a:bodyPr/>
                    <a:lstStyle/>
                    <a:p>
                      <a:r>
                        <a:rPr lang="de-DE" sz="1400" b="0" dirty="0" smtClean="0">
                          <a:solidFill>
                            <a:srgbClr val="083163"/>
                          </a:solidFill>
                        </a:rPr>
                        <a:t>Abitur und</a:t>
                      </a:r>
                      <a:r>
                        <a:rPr lang="de-DE" sz="1400" b="0" baseline="0" dirty="0" smtClean="0">
                          <a:solidFill>
                            <a:srgbClr val="083163"/>
                          </a:solidFill>
                        </a:rPr>
                        <a:t> Tischler-Meister</a:t>
                      </a:r>
                      <a:endParaRPr lang="de-DE" sz="1400" b="0" dirty="0">
                        <a:solidFill>
                          <a:srgbClr val="083163"/>
                        </a:solidFill>
                      </a:endParaRPr>
                    </a:p>
                  </a:txBody>
                  <a:tcPr/>
                </a:tc>
              </a:tr>
              <a:tr h="795249">
                <a:tc>
                  <a:txBody>
                    <a:bodyPr/>
                    <a:lstStyle/>
                    <a:p>
                      <a:r>
                        <a:rPr lang="de-DE" sz="1400" b="1" dirty="0" smtClean="0">
                          <a:solidFill>
                            <a:srgbClr val="083163"/>
                          </a:solidFill>
                        </a:rPr>
                        <a:t>Aktuelle Lebenssituation</a:t>
                      </a:r>
                      <a:endParaRPr lang="de-DE" sz="1400" b="1" dirty="0">
                        <a:solidFill>
                          <a:srgbClr val="083163"/>
                        </a:solidFill>
                      </a:endParaRPr>
                    </a:p>
                  </a:txBody>
                  <a:tcPr/>
                </a:tc>
                <a:tc>
                  <a:txBody>
                    <a:bodyPr/>
                    <a:lstStyle/>
                    <a:p>
                      <a:pPr marL="171450" indent="-171450">
                        <a:buFont typeface="Arial" panose="020B0604020202020204" pitchFamily="34" charset="0"/>
                        <a:buChar char="•"/>
                      </a:pPr>
                      <a:r>
                        <a:rPr lang="de-DE" sz="1400" b="0" dirty="0" smtClean="0">
                          <a:solidFill>
                            <a:srgbClr val="083163"/>
                          </a:solidFill>
                        </a:rPr>
                        <a:t>Alleinerziehender Vater von Jonas</a:t>
                      </a:r>
                      <a:r>
                        <a:rPr lang="de-DE" sz="1400" b="0" baseline="0" dirty="0" smtClean="0">
                          <a:solidFill>
                            <a:srgbClr val="083163"/>
                          </a:solidFill>
                        </a:rPr>
                        <a:t> (5 Jahre) und Emma (2 Jahre)</a:t>
                      </a:r>
                    </a:p>
                    <a:p>
                      <a:pPr marL="171450" indent="-171450">
                        <a:buFont typeface="Arial" panose="020B0604020202020204" pitchFamily="34" charset="0"/>
                        <a:buChar char="•"/>
                      </a:pPr>
                      <a:r>
                        <a:rPr lang="de-DE" sz="1400" b="0" baseline="0" dirty="0" smtClean="0">
                          <a:solidFill>
                            <a:srgbClr val="083163"/>
                          </a:solidFill>
                        </a:rPr>
                        <a:t>Arbeitet in Teilzeit (32h / Woche)</a:t>
                      </a:r>
                    </a:p>
                    <a:p>
                      <a:pPr marL="171450" indent="-171450">
                        <a:buFont typeface="Arial" panose="020B0604020202020204" pitchFamily="34" charset="0"/>
                        <a:buChar char="•"/>
                      </a:pPr>
                      <a:r>
                        <a:rPr lang="de-DE" sz="1400" b="0" dirty="0" smtClean="0">
                          <a:solidFill>
                            <a:srgbClr val="083163"/>
                          </a:solidFill>
                        </a:rPr>
                        <a:t>Wohnt mit seinen Kindern in einer 3 Zimmer-Wohnung</a:t>
                      </a:r>
                      <a:r>
                        <a:rPr lang="de-DE" sz="1400" b="0" baseline="0" dirty="0" smtClean="0">
                          <a:solidFill>
                            <a:srgbClr val="083163"/>
                          </a:solidFill>
                        </a:rPr>
                        <a:t> zur Miete</a:t>
                      </a:r>
                      <a:r>
                        <a:rPr lang="de-DE" sz="1400" b="0" dirty="0" smtClean="0">
                          <a:solidFill>
                            <a:srgbClr val="083163"/>
                          </a:solidFill>
                        </a:rPr>
                        <a:t> in Berlin Köpenick</a:t>
                      </a:r>
                      <a:endParaRPr lang="de-DE" sz="1400" b="0" dirty="0">
                        <a:solidFill>
                          <a:srgbClr val="083163"/>
                        </a:solidFill>
                      </a:endParaRPr>
                    </a:p>
                  </a:txBody>
                  <a:tcPr/>
                </a:tc>
              </a:tr>
              <a:tr h="1022463">
                <a:tc>
                  <a:txBody>
                    <a:bodyPr/>
                    <a:lstStyle/>
                    <a:p>
                      <a:r>
                        <a:rPr lang="de-DE" sz="1400" b="1" dirty="0" smtClean="0">
                          <a:solidFill>
                            <a:srgbClr val="083163"/>
                          </a:solidFill>
                        </a:rPr>
                        <a:t>Hobbies</a:t>
                      </a:r>
                      <a:r>
                        <a:rPr lang="de-DE" sz="1400" b="1" baseline="0" dirty="0" smtClean="0">
                          <a:solidFill>
                            <a:srgbClr val="083163"/>
                          </a:solidFill>
                        </a:rPr>
                        <a:t> und Interessen</a:t>
                      </a:r>
                      <a:endParaRPr lang="de-DE" sz="1400" b="1" dirty="0">
                        <a:solidFill>
                          <a:srgbClr val="083163"/>
                        </a:solidFill>
                      </a:endParaRPr>
                    </a:p>
                  </a:txBody>
                  <a:tcPr/>
                </a:tc>
                <a:tc>
                  <a:txBody>
                    <a:bodyPr/>
                    <a:lstStyle/>
                    <a:p>
                      <a:pPr marL="171450" indent="-171450">
                        <a:buFont typeface="Arial" panose="020B0604020202020204" pitchFamily="34" charset="0"/>
                        <a:buChar char="•"/>
                      </a:pPr>
                      <a:r>
                        <a:rPr lang="de-DE" sz="1400" b="0" dirty="0" smtClean="0">
                          <a:solidFill>
                            <a:srgbClr val="083163"/>
                          </a:solidFill>
                        </a:rPr>
                        <a:t>Ist Fußballfan des 1. FC Union und dort auch ehrenamtlicher Trainer für</a:t>
                      </a:r>
                      <a:r>
                        <a:rPr lang="de-DE" sz="1400" b="0" baseline="0" dirty="0" smtClean="0">
                          <a:solidFill>
                            <a:srgbClr val="083163"/>
                          </a:solidFill>
                        </a:rPr>
                        <a:t> die Kinder- und Jugendmannschaften </a:t>
                      </a:r>
                    </a:p>
                    <a:p>
                      <a:pPr marL="171450" indent="-171450">
                        <a:buFont typeface="Arial" panose="020B0604020202020204" pitchFamily="34" charset="0"/>
                        <a:buChar char="•"/>
                      </a:pPr>
                      <a:r>
                        <a:rPr lang="de-DE" sz="1400" b="0" baseline="0" dirty="0" smtClean="0">
                          <a:solidFill>
                            <a:srgbClr val="083163"/>
                          </a:solidFill>
                        </a:rPr>
                        <a:t>Kocht gerne und probiert neue Rezepte mit Zutaten vom Wochenmarkt </a:t>
                      </a:r>
                    </a:p>
                    <a:p>
                      <a:pPr marL="171450" indent="-171450">
                        <a:buFont typeface="Arial" panose="020B0604020202020204" pitchFamily="34" charset="0"/>
                        <a:buChar char="•"/>
                      </a:pPr>
                      <a:r>
                        <a:rPr lang="de-DE" sz="1400" b="0" baseline="0" dirty="0" smtClean="0">
                          <a:solidFill>
                            <a:srgbClr val="083163"/>
                          </a:solidFill>
                        </a:rPr>
                        <a:t>Macht gern Urlaub in der Natur </a:t>
                      </a:r>
                    </a:p>
                  </a:txBody>
                  <a:tcPr/>
                </a:tc>
              </a:tr>
              <a:tr h="795249">
                <a:tc>
                  <a:txBody>
                    <a:bodyPr/>
                    <a:lstStyle/>
                    <a:p>
                      <a:r>
                        <a:rPr lang="de-DE" sz="1400" b="1" dirty="0" smtClean="0">
                          <a:solidFill>
                            <a:srgbClr val="083163"/>
                          </a:solidFill>
                        </a:rPr>
                        <a:t>Erscheinungsbild</a:t>
                      </a:r>
                      <a:endParaRPr lang="de-DE" sz="1400" b="1" dirty="0">
                        <a:solidFill>
                          <a:srgbClr val="083163"/>
                        </a:solidFill>
                      </a:endParaRPr>
                    </a:p>
                  </a:txBody>
                  <a:tcPr/>
                </a:tc>
                <a:tc>
                  <a:txBody>
                    <a:bodyPr/>
                    <a:lstStyle/>
                    <a:p>
                      <a:pPr marL="171450" indent="-171450">
                        <a:buFont typeface="Arial" panose="020B0604020202020204" pitchFamily="34" charset="0"/>
                        <a:buChar char="•"/>
                      </a:pPr>
                      <a:r>
                        <a:rPr lang="de-DE" sz="1400" dirty="0" smtClean="0">
                          <a:solidFill>
                            <a:srgbClr val="083163"/>
                          </a:solidFill>
                        </a:rPr>
                        <a:t>1,87 m groß </a:t>
                      </a:r>
                    </a:p>
                    <a:p>
                      <a:pPr marL="171450" indent="-171450">
                        <a:buFont typeface="Arial" panose="020B0604020202020204" pitchFamily="34" charset="0"/>
                        <a:buChar char="•"/>
                      </a:pPr>
                      <a:r>
                        <a:rPr lang="de-DE" sz="1400" dirty="0" smtClean="0">
                          <a:solidFill>
                            <a:srgbClr val="083163"/>
                          </a:solidFill>
                        </a:rPr>
                        <a:t>Trainiert</a:t>
                      </a:r>
                      <a:r>
                        <a:rPr lang="de-DE" sz="1400" baseline="0" dirty="0" smtClean="0">
                          <a:solidFill>
                            <a:srgbClr val="083163"/>
                          </a:solidFill>
                        </a:rPr>
                        <a:t> und fit (auch wenn er oft Rückenschmerzen hat)</a:t>
                      </a:r>
                    </a:p>
                    <a:p>
                      <a:pPr marL="171450" indent="-171450">
                        <a:buFont typeface="Arial" panose="020B0604020202020204" pitchFamily="34" charset="0"/>
                        <a:buChar char="•"/>
                      </a:pPr>
                      <a:r>
                        <a:rPr lang="de-DE" sz="1400" baseline="0" dirty="0" smtClean="0">
                          <a:solidFill>
                            <a:srgbClr val="083163"/>
                          </a:solidFill>
                        </a:rPr>
                        <a:t>Trägt gern auch privat oft Arbeitshosen, dazu T-Shirt und Sneakers</a:t>
                      </a:r>
                    </a:p>
                  </a:txBody>
                  <a:tcPr/>
                </a:tc>
              </a:tr>
              <a:tr h="1189637">
                <a:tc>
                  <a:txBody>
                    <a:bodyPr/>
                    <a:lstStyle/>
                    <a:p>
                      <a:r>
                        <a:rPr lang="de-DE" sz="1400" b="1" dirty="0" smtClean="0">
                          <a:solidFill>
                            <a:srgbClr val="083163"/>
                          </a:solidFill>
                        </a:rPr>
                        <a:t>Fortbewegung im Alltag</a:t>
                      </a:r>
                      <a:endParaRPr lang="de-DE" sz="1400" b="1" dirty="0">
                        <a:solidFill>
                          <a:srgbClr val="083163"/>
                        </a:solidFill>
                      </a:endParaRPr>
                    </a:p>
                  </a:txBody>
                  <a:tcPr/>
                </a:tc>
                <a:tc>
                  <a:txBody>
                    <a:bodyPr/>
                    <a:lstStyle/>
                    <a:p>
                      <a:pPr marL="171450" indent="-171450">
                        <a:buFont typeface="Arial" panose="020B0604020202020204" pitchFamily="34" charset="0"/>
                        <a:buChar char="•"/>
                      </a:pPr>
                      <a:r>
                        <a:rPr lang="de-DE" sz="1400" baseline="0" dirty="0" smtClean="0">
                          <a:solidFill>
                            <a:srgbClr val="083163"/>
                          </a:solidFill>
                        </a:rPr>
                        <a:t>Fährt mit dem Geschäftsauto zu seinem Betrieb</a:t>
                      </a:r>
                    </a:p>
                    <a:p>
                      <a:pPr marL="171450" indent="-171450">
                        <a:buFont typeface="Arial" panose="020B0604020202020204" pitchFamily="34" charset="0"/>
                        <a:buChar char="•"/>
                      </a:pPr>
                      <a:r>
                        <a:rPr lang="de-DE" sz="1400" baseline="0" dirty="0" smtClean="0">
                          <a:solidFill>
                            <a:srgbClr val="083163"/>
                          </a:solidFill>
                        </a:rPr>
                        <a:t>Alltagserledigungen (Einkauf, Kinder zum Kindergarten/Freizeit bringen und abholen, zum Training fahren) macht er mit dem Lastenrad</a:t>
                      </a:r>
                    </a:p>
                    <a:p>
                      <a:pPr marL="171450" indent="-171450">
                        <a:buFont typeface="Arial" panose="020B0604020202020204" pitchFamily="34" charset="0"/>
                        <a:buChar char="•"/>
                      </a:pPr>
                      <a:r>
                        <a:rPr lang="de-DE" sz="1400" baseline="0" dirty="0" smtClean="0">
                          <a:solidFill>
                            <a:srgbClr val="083163"/>
                          </a:solidFill>
                        </a:rPr>
                        <a:t>Selten mit dem City-Bike, meistens muss etwas transportiert werden und dann ist das Lastenrad besser, auch wenn es langsamer ist.</a:t>
                      </a:r>
                    </a:p>
                  </a:txBody>
                  <a:tcPr/>
                </a:tc>
              </a:tr>
              <a:tr h="568036">
                <a:tc>
                  <a:txBody>
                    <a:bodyPr/>
                    <a:lstStyle/>
                    <a:p>
                      <a:r>
                        <a:rPr lang="de-DE" sz="1400" b="1" dirty="0" smtClean="0">
                          <a:solidFill>
                            <a:srgbClr val="083163"/>
                          </a:solidFill>
                        </a:rPr>
                        <a:t>Nächstes Projekt</a:t>
                      </a:r>
                      <a:endParaRPr lang="de-DE" sz="1400" b="1" dirty="0">
                        <a:solidFill>
                          <a:srgbClr val="083163"/>
                        </a:solidFill>
                      </a:endParaRPr>
                    </a:p>
                  </a:txBody>
                  <a:tcPr/>
                </a:tc>
                <a:tc>
                  <a:txBody>
                    <a:bodyPr/>
                    <a:lstStyle/>
                    <a:p>
                      <a:pPr marL="171450" indent="-171450">
                        <a:buFont typeface="Arial" panose="020B0604020202020204" pitchFamily="34" charset="0"/>
                        <a:buChar char="•"/>
                      </a:pPr>
                      <a:r>
                        <a:rPr lang="de-DE" sz="1400" baseline="0" dirty="0" smtClean="0">
                          <a:solidFill>
                            <a:srgbClr val="083163"/>
                          </a:solidFill>
                        </a:rPr>
                        <a:t>Ein Hochbett bauen für seinen Sohn </a:t>
                      </a:r>
                    </a:p>
                    <a:p>
                      <a:pPr marL="171450" indent="-171450">
                        <a:buFont typeface="Arial" panose="020B0604020202020204" pitchFamily="34" charset="0"/>
                        <a:buChar char="•"/>
                      </a:pPr>
                      <a:r>
                        <a:rPr lang="de-DE" sz="1400" baseline="0" dirty="0" smtClean="0">
                          <a:solidFill>
                            <a:srgbClr val="083163"/>
                          </a:solidFill>
                        </a:rPr>
                        <a:t>Bei einem Online-Dating Portal anmelden </a:t>
                      </a:r>
                    </a:p>
                  </a:txBody>
                  <a:tcPr/>
                </a:tc>
              </a:tr>
              <a:tr h="1704106">
                <a:tc>
                  <a:txBody>
                    <a:bodyPr/>
                    <a:lstStyle/>
                    <a:p>
                      <a:r>
                        <a:rPr lang="de-DE" sz="1400" b="1" dirty="0" smtClean="0">
                          <a:solidFill>
                            <a:srgbClr val="083163"/>
                          </a:solidFill>
                        </a:rPr>
                        <a:t>Was Leute über mich sagen</a:t>
                      </a:r>
                      <a:endParaRPr lang="de-DE" sz="1400" b="1" dirty="0">
                        <a:solidFill>
                          <a:srgbClr val="083163"/>
                        </a:solidFill>
                      </a:endParaRPr>
                    </a:p>
                  </a:txBody>
                  <a:tcPr/>
                </a:tc>
                <a:tc>
                  <a:txBody>
                    <a:bodyPr/>
                    <a:lstStyle/>
                    <a:p>
                      <a:pPr marL="171450" indent="-171450">
                        <a:buFont typeface="Arial" panose="020B0604020202020204" pitchFamily="34" charset="0"/>
                        <a:buChar char="•"/>
                      </a:pPr>
                      <a:r>
                        <a:rPr lang="de-DE" sz="1400" baseline="0" dirty="0" smtClean="0">
                          <a:solidFill>
                            <a:srgbClr val="083163"/>
                          </a:solidFill>
                        </a:rPr>
                        <a:t>„Papa kannst du nochmal die Geschichte erzählen von dem Drachen, der zu viel Trampolin gesprungen ist?“</a:t>
                      </a:r>
                    </a:p>
                    <a:p>
                      <a:pPr marL="171450" indent="-171450">
                        <a:buFont typeface="Arial" panose="020B0604020202020204" pitchFamily="34" charset="0"/>
                        <a:buChar char="•"/>
                      </a:pPr>
                      <a:r>
                        <a:rPr lang="de-DE" sz="1400" baseline="0" dirty="0" smtClean="0">
                          <a:solidFill>
                            <a:srgbClr val="083163"/>
                          </a:solidFill>
                        </a:rPr>
                        <a:t>„Danke, dass du mir beim Umzug so spontan geholfen hast. Ohne dich hätte ich das nicht geschafft! Du bist ein echter Freund.“</a:t>
                      </a:r>
                    </a:p>
                    <a:p>
                      <a:pPr marL="171450" indent="-171450">
                        <a:buFont typeface="Arial" panose="020B0604020202020204" pitchFamily="34" charset="0"/>
                        <a:buChar char="•"/>
                      </a:pPr>
                      <a:r>
                        <a:rPr lang="de-DE" sz="1400" baseline="0" dirty="0" smtClean="0">
                          <a:solidFill>
                            <a:srgbClr val="083163"/>
                          </a:solidFill>
                        </a:rPr>
                        <a:t>„Chef, dieses Jahr organisiere ich mal einen Betriebsausflug. Das wär doch mal eine schöne Abwechslung für unser Team, oder? Alle arbeiten immer so viel, du auch!“</a:t>
                      </a:r>
                    </a:p>
                  </a:txBody>
                  <a:tcPr/>
                </a:tc>
              </a:tr>
              <a:tr h="1704106">
                <a:tc>
                  <a:txBody>
                    <a:bodyPr/>
                    <a:lstStyle/>
                    <a:p>
                      <a:r>
                        <a:rPr lang="de-DE" sz="1400" b="1" dirty="0" smtClean="0">
                          <a:solidFill>
                            <a:srgbClr val="083163"/>
                          </a:solidFill>
                        </a:rPr>
                        <a:t>Das beschäftigt</a:t>
                      </a:r>
                      <a:r>
                        <a:rPr lang="de-DE" sz="1400" b="1" baseline="0" dirty="0" smtClean="0">
                          <a:solidFill>
                            <a:srgbClr val="083163"/>
                          </a:solidFill>
                        </a:rPr>
                        <a:t> mich</a:t>
                      </a:r>
                      <a:endParaRPr lang="de-DE" sz="1400" b="1" dirty="0">
                        <a:solidFill>
                          <a:srgbClr val="083163"/>
                        </a:solidFill>
                      </a:endParaRPr>
                    </a:p>
                  </a:txBody>
                  <a:tcPr/>
                </a:tc>
                <a:tc>
                  <a:txBody>
                    <a:bodyPr/>
                    <a:lstStyle/>
                    <a:p>
                      <a:pPr marL="171450" indent="-171450">
                        <a:buFont typeface="Arial" panose="020B0604020202020204" pitchFamily="34" charset="0"/>
                        <a:buChar char="•"/>
                      </a:pPr>
                      <a:r>
                        <a:rPr lang="de-DE" sz="1400" baseline="0" dirty="0" smtClean="0">
                          <a:solidFill>
                            <a:srgbClr val="083163"/>
                          </a:solidFill>
                        </a:rPr>
                        <a:t>„Die Klimakrise! Ich versuche gerade eine Lösung zu finden, wie wir vielleicht einige unserer Aufträge statt mit dem Auto auch mit einem Lastenrad erledigen können. Ich will, dass meine Kinder ein gutes Leben auf diesem Planeten haben.“</a:t>
                      </a:r>
                    </a:p>
                    <a:p>
                      <a:pPr marL="171450" indent="-171450">
                        <a:buFont typeface="Arial" panose="020B0604020202020204" pitchFamily="34" charset="0"/>
                        <a:buChar char="•"/>
                      </a:pPr>
                      <a:r>
                        <a:rPr lang="de-DE" sz="1400" baseline="0" dirty="0" smtClean="0">
                          <a:solidFill>
                            <a:srgbClr val="083163"/>
                          </a:solidFill>
                        </a:rPr>
                        <a:t>„Ich will ein guter Vater sein, aber auch erfolgreich in meinem Beruf. Das ist als alleinerziehende Person manchmal so frustrierend!“</a:t>
                      </a:r>
                    </a:p>
                  </a:txBody>
                  <a:tcPr/>
                </a:tc>
              </a:tr>
              <a:tr h="900546">
                <a:tc>
                  <a:txBody>
                    <a:bodyPr/>
                    <a:lstStyle/>
                    <a:p>
                      <a:r>
                        <a:rPr lang="de-DE" sz="1400" b="1" dirty="0" smtClean="0">
                          <a:solidFill>
                            <a:srgbClr val="083163"/>
                          </a:solidFill>
                        </a:rPr>
                        <a:t>Quellen der Zufriedenheit</a:t>
                      </a:r>
                      <a:endParaRPr lang="de-DE" sz="1400" b="1" dirty="0">
                        <a:solidFill>
                          <a:srgbClr val="083163"/>
                        </a:solidFill>
                      </a:endParaRPr>
                    </a:p>
                  </a:txBody>
                  <a:tcPr/>
                </a:tc>
                <a:tc>
                  <a:txBody>
                    <a:bodyPr/>
                    <a:lstStyle/>
                    <a:p>
                      <a:pPr marL="171450" indent="-171450">
                        <a:buFont typeface="Arial" panose="020B0604020202020204" pitchFamily="34" charset="0"/>
                        <a:buChar char="•"/>
                      </a:pPr>
                      <a:r>
                        <a:rPr lang="de-DE" sz="1400" baseline="0" dirty="0" smtClean="0">
                          <a:solidFill>
                            <a:srgbClr val="083163"/>
                          </a:solidFill>
                        </a:rPr>
                        <a:t>Fußballspiele mit meinen Freunden schauen</a:t>
                      </a:r>
                    </a:p>
                    <a:p>
                      <a:pPr marL="171450" indent="-171450">
                        <a:buFont typeface="Arial" panose="020B0604020202020204" pitchFamily="34" charset="0"/>
                        <a:buChar char="•"/>
                      </a:pPr>
                      <a:r>
                        <a:rPr lang="de-DE" sz="1400" baseline="0" dirty="0" smtClean="0">
                          <a:solidFill>
                            <a:srgbClr val="083163"/>
                          </a:solidFill>
                        </a:rPr>
                        <a:t>Zeit mit meinen Kindern verbringen </a:t>
                      </a:r>
                    </a:p>
                    <a:p>
                      <a:pPr marL="171450" indent="-171450">
                        <a:buFont typeface="Arial" panose="020B0604020202020204" pitchFamily="34" charset="0"/>
                        <a:buChar char="•"/>
                      </a:pPr>
                      <a:r>
                        <a:rPr lang="de-DE" sz="1400" baseline="0" dirty="0" smtClean="0">
                          <a:solidFill>
                            <a:srgbClr val="083163"/>
                          </a:solidFill>
                        </a:rPr>
                        <a:t>Abends einschlafen ohne vorher eine halbe Stunde zu grübeln und sich Sorgen zu machen</a:t>
                      </a:r>
                    </a:p>
                  </a:txBody>
                  <a:tcPr/>
                </a:tc>
              </a:tr>
              <a:tr h="857250">
                <a:tc>
                  <a:txBody>
                    <a:bodyPr/>
                    <a:lstStyle/>
                    <a:p>
                      <a:r>
                        <a:rPr lang="de-DE" sz="1400" b="1" dirty="0" smtClean="0">
                          <a:solidFill>
                            <a:srgbClr val="083163"/>
                          </a:solidFill>
                        </a:rPr>
                        <a:t>Stärken und Schwächen</a:t>
                      </a:r>
                      <a:endParaRPr lang="de-DE" sz="1400" b="1" dirty="0">
                        <a:solidFill>
                          <a:srgbClr val="083163"/>
                        </a:solidFill>
                      </a:endParaRPr>
                    </a:p>
                  </a:txBody>
                  <a:tcPr/>
                </a:tc>
                <a:tc>
                  <a:txBody>
                    <a:bodyPr/>
                    <a:lstStyle/>
                    <a:p>
                      <a:pPr marL="171450" indent="-171450">
                        <a:buFont typeface="Arial" panose="020B0604020202020204" pitchFamily="34" charset="0"/>
                        <a:buChar char="•"/>
                      </a:pPr>
                      <a:r>
                        <a:rPr lang="de-DE" sz="1400" baseline="0" dirty="0" smtClean="0">
                          <a:solidFill>
                            <a:srgbClr val="083163"/>
                          </a:solidFill>
                        </a:rPr>
                        <a:t>Gutes Zeitmanagement und Struktur im Alltag</a:t>
                      </a:r>
                    </a:p>
                    <a:p>
                      <a:pPr marL="171450" indent="-171450">
                        <a:buFont typeface="Arial" panose="020B0604020202020204" pitchFamily="34" charset="0"/>
                        <a:buChar char="•"/>
                      </a:pPr>
                      <a:r>
                        <a:rPr lang="de-DE" sz="1400" baseline="0" dirty="0" smtClean="0">
                          <a:solidFill>
                            <a:srgbClr val="083163"/>
                          </a:solidFill>
                        </a:rPr>
                        <a:t>Kann gut zuhören</a:t>
                      </a:r>
                    </a:p>
                    <a:p>
                      <a:pPr marL="171450" indent="-171450">
                        <a:buFont typeface="Arial" panose="020B0604020202020204" pitchFamily="34" charset="0"/>
                        <a:buChar char="•"/>
                      </a:pPr>
                      <a:r>
                        <a:rPr lang="de-DE" sz="1400" baseline="0" dirty="0" smtClean="0">
                          <a:solidFill>
                            <a:srgbClr val="083163"/>
                          </a:solidFill>
                        </a:rPr>
                        <a:t>Ist ungeduldig, wenn etwas nicht funktioniert wie gedacht</a:t>
                      </a:r>
                    </a:p>
                    <a:p>
                      <a:pPr marL="171450" indent="-171450">
                        <a:buFont typeface="Arial" panose="020B0604020202020204" pitchFamily="34" charset="0"/>
                        <a:buChar char="•"/>
                      </a:pPr>
                      <a:r>
                        <a:rPr lang="de-DE" sz="1400" baseline="0" dirty="0" smtClean="0">
                          <a:solidFill>
                            <a:srgbClr val="083163"/>
                          </a:solidFill>
                        </a:rPr>
                        <a:t>Geringe Kompromissbereitschaft</a:t>
                      </a:r>
                    </a:p>
                  </a:txBody>
                  <a:tcPr/>
                </a:tc>
              </a:tr>
              <a:tr h="715467">
                <a:tc>
                  <a:txBody>
                    <a:bodyPr/>
                    <a:lstStyle/>
                    <a:p>
                      <a:r>
                        <a:rPr lang="de-DE" sz="1400" b="1" dirty="0" smtClean="0">
                          <a:solidFill>
                            <a:srgbClr val="083163"/>
                          </a:solidFill>
                        </a:rPr>
                        <a:t>Tägliche Routinen</a:t>
                      </a:r>
                      <a:endParaRPr lang="de-DE" sz="1400" b="1" dirty="0">
                        <a:solidFill>
                          <a:srgbClr val="083163"/>
                        </a:solidFill>
                      </a:endParaRPr>
                    </a:p>
                  </a:txBody>
                  <a:tcPr/>
                </a:tc>
                <a:tc>
                  <a:txBody>
                    <a:bodyPr/>
                    <a:lstStyle/>
                    <a:p>
                      <a:pPr marL="171450" indent="-171450">
                        <a:buFont typeface="Arial" panose="020B0604020202020204" pitchFamily="34" charset="0"/>
                        <a:buChar char="•"/>
                      </a:pPr>
                      <a:r>
                        <a:rPr lang="de-DE" sz="1400" baseline="0" dirty="0" smtClean="0">
                          <a:solidFill>
                            <a:srgbClr val="083163"/>
                          </a:solidFill>
                        </a:rPr>
                        <a:t>Duscht jeden Morgen kalt</a:t>
                      </a:r>
                    </a:p>
                    <a:p>
                      <a:pPr marL="171450" indent="-171450">
                        <a:buFont typeface="Arial" panose="020B0604020202020204" pitchFamily="34" charset="0"/>
                        <a:buChar char="•"/>
                      </a:pPr>
                      <a:r>
                        <a:rPr lang="de-DE" sz="1400" baseline="0" dirty="0" smtClean="0">
                          <a:solidFill>
                            <a:srgbClr val="083163"/>
                          </a:solidFill>
                        </a:rPr>
                        <a:t>Liest den Kindern abends eine Geschichte vor.</a:t>
                      </a:r>
                    </a:p>
                  </a:txBody>
                  <a:tcPr/>
                </a:tc>
              </a:tr>
              <a:tr h="895350">
                <a:tc>
                  <a:txBody>
                    <a:bodyPr/>
                    <a:lstStyle/>
                    <a:p>
                      <a:r>
                        <a:rPr lang="de-DE" sz="1400" b="1" dirty="0" smtClean="0">
                          <a:solidFill>
                            <a:srgbClr val="083163"/>
                          </a:solidFill>
                        </a:rPr>
                        <a:t>Wie sehe ich die Zukunft</a:t>
                      </a:r>
                      <a:endParaRPr lang="de-DE" sz="1400" b="1" dirty="0">
                        <a:solidFill>
                          <a:srgbClr val="083163"/>
                        </a:solidFill>
                      </a:endParaRPr>
                    </a:p>
                  </a:txBody>
                  <a:tcPr/>
                </a:tc>
                <a:tc>
                  <a:txBody>
                    <a:bodyPr/>
                    <a:lstStyle/>
                    <a:p>
                      <a:pPr marL="171450" indent="-171450">
                        <a:buFont typeface="Arial" panose="020B0604020202020204" pitchFamily="34" charset="0"/>
                        <a:buChar char="•"/>
                      </a:pPr>
                      <a:r>
                        <a:rPr lang="de-DE" sz="1400" baseline="0" dirty="0" smtClean="0">
                          <a:solidFill>
                            <a:srgbClr val="083163"/>
                          </a:solidFill>
                        </a:rPr>
                        <a:t>„Wir müssen als Menschen mehr aufeinander achten, uns unterstützen und vertrauen. Sonst werden wir die aktuellen Krisen nicht bewältigen, ganz zu schweigen von der Klimakrise!“</a:t>
                      </a:r>
                    </a:p>
                  </a:txBody>
                  <a:tcPr/>
                </a:tc>
              </a:tr>
            </a:tbl>
          </a:graphicData>
        </a:graphic>
      </p:graphicFrame>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8213" y="636388"/>
            <a:ext cx="2973387" cy="2973387"/>
          </a:xfrm>
          <a:prstGeom prst="rect">
            <a:avLst/>
          </a:prstGeom>
          <a:ln>
            <a:solidFill>
              <a:srgbClr val="D3DB2B"/>
            </a:solidFill>
          </a:ln>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996" y="4304630"/>
            <a:ext cx="4775058" cy="2685970"/>
          </a:xfrm>
          <a:prstGeom prst="rect">
            <a:avLst/>
          </a:prstGeom>
          <a:ln>
            <a:solidFill>
              <a:srgbClr val="D3DB2B"/>
            </a:solidFill>
          </a:ln>
        </p:spPr>
      </p:pic>
      <p:sp>
        <p:nvSpPr>
          <p:cNvPr id="9" name="Textfeld 8"/>
          <p:cNvSpPr txBox="1"/>
          <p:nvPr/>
        </p:nvSpPr>
        <p:spPr>
          <a:xfrm>
            <a:off x="8558213" y="4020159"/>
            <a:ext cx="981038" cy="153888"/>
          </a:xfrm>
          <a:prstGeom prst="rect">
            <a:avLst/>
          </a:prstGeom>
          <a:noFill/>
        </p:spPr>
        <p:txBody>
          <a:bodyPr wrap="none" lIns="0" tIns="0" rIns="0" bIns="0" rtlCol="0">
            <a:spAutoFit/>
          </a:bodyPr>
          <a:lstStyle/>
          <a:p>
            <a:pPr algn="l"/>
            <a:r>
              <a:rPr lang="de-DE" sz="1000" b="1" dirty="0" smtClean="0">
                <a:solidFill>
                  <a:srgbClr val="083163"/>
                </a:solidFill>
              </a:rPr>
              <a:t>Mein Lastenrad</a:t>
            </a:r>
            <a:r>
              <a:rPr lang="de-DE" sz="1000" b="1" dirty="0" smtClean="0">
                <a:solidFill>
                  <a:schemeClr val="tx1"/>
                </a:solidFill>
              </a:rPr>
              <a:t>:</a:t>
            </a:r>
          </a:p>
        </p:txBody>
      </p:sp>
      <p:sp>
        <p:nvSpPr>
          <p:cNvPr id="10" name="Textfeld 9"/>
          <p:cNvSpPr txBox="1"/>
          <p:nvPr/>
        </p:nvSpPr>
        <p:spPr>
          <a:xfrm>
            <a:off x="14018449" y="4066632"/>
            <a:ext cx="924933" cy="153888"/>
          </a:xfrm>
          <a:prstGeom prst="rect">
            <a:avLst/>
          </a:prstGeom>
          <a:noFill/>
        </p:spPr>
        <p:txBody>
          <a:bodyPr wrap="none" lIns="0" tIns="0" rIns="0" bIns="0" rtlCol="0">
            <a:spAutoFit/>
          </a:bodyPr>
          <a:lstStyle/>
          <a:p>
            <a:pPr algn="l"/>
            <a:r>
              <a:rPr lang="de-DE" sz="1000" b="1" dirty="0" smtClean="0">
                <a:solidFill>
                  <a:srgbClr val="083163"/>
                </a:solidFill>
              </a:rPr>
              <a:t>Mein City-Bike:</a:t>
            </a:r>
            <a:endParaRPr lang="de-DE" sz="1000" b="1" dirty="0" smtClean="0">
              <a:solidFill>
                <a:schemeClr val="tx1"/>
              </a:solidFill>
            </a:endParaRPr>
          </a:p>
        </p:txBody>
      </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56973" y="4473255"/>
            <a:ext cx="3803630" cy="2472359"/>
          </a:xfrm>
          <a:prstGeom prst="rect">
            <a:avLst/>
          </a:prstGeom>
          <a:ln>
            <a:solidFill>
              <a:srgbClr val="D3DB2B"/>
            </a:solidFill>
          </a:ln>
        </p:spPr>
      </p:pic>
      <p:graphicFrame>
        <p:nvGraphicFramePr>
          <p:cNvPr id="13" name="Tabelle 12"/>
          <p:cNvGraphicFramePr>
            <a:graphicFrameLocks noGrp="1"/>
          </p:cNvGraphicFramePr>
          <p:nvPr>
            <p:extLst>
              <p:ext uri="{D42A27DB-BD31-4B8C-83A1-F6EECF244321}">
                <p14:modId xmlns:p14="http://schemas.microsoft.com/office/powerpoint/2010/main" val="2491115778"/>
              </p:ext>
            </p:extLst>
          </p:nvPr>
        </p:nvGraphicFramePr>
        <p:xfrm>
          <a:off x="8558213" y="7400984"/>
          <a:ext cx="12429787" cy="5821680"/>
        </p:xfrm>
        <a:graphic>
          <a:graphicData uri="http://schemas.openxmlformats.org/drawingml/2006/table">
            <a:tbl>
              <a:tblPr firstRow="1" bandRow="1">
                <a:tableStyleId>{5C22544A-7EE6-4342-B048-85BDC9FD1C3A}</a:tableStyleId>
              </a:tblPr>
              <a:tblGrid>
                <a:gridCol w="3416563"/>
                <a:gridCol w="9013224"/>
              </a:tblGrid>
              <a:tr h="503813">
                <a:tc>
                  <a:txBody>
                    <a:bodyPr/>
                    <a:lstStyle/>
                    <a:p>
                      <a:r>
                        <a:rPr lang="de-DE" sz="1400" b="1" dirty="0" smtClean="0">
                          <a:solidFill>
                            <a:srgbClr val="083163"/>
                          </a:solidFill>
                        </a:rPr>
                        <a:t>Warum fahre</a:t>
                      </a:r>
                      <a:r>
                        <a:rPr lang="de-DE" sz="1400" b="1" baseline="0" dirty="0" smtClean="0">
                          <a:solidFill>
                            <a:srgbClr val="083163"/>
                          </a:solidFill>
                        </a:rPr>
                        <a:t> ich mit dem Rad?</a:t>
                      </a:r>
                      <a:endParaRPr lang="de-DE" sz="1400" b="1" dirty="0">
                        <a:solidFill>
                          <a:srgbClr val="083163"/>
                        </a:solidFill>
                      </a:endParaRPr>
                    </a:p>
                  </a:txBody>
                  <a:tcPr>
                    <a:solidFill>
                      <a:srgbClr val="F7F8E8"/>
                    </a:solidFill>
                  </a:tcPr>
                </a:tc>
                <a:tc>
                  <a:txBody>
                    <a:bodyPr/>
                    <a:lstStyle/>
                    <a:p>
                      <a:pPr marL="285750" indent="-285750">
                        <a:buFont typeface="Arial" panose="020B0604020202020204" pitchFamily="34" charset="0"/>
                        <a:buChar char="•"/>
                      </a:pPr>
                      <a:r>
                        <a:rPr lang="de-DE" sz="1400" b="0" dirty="0" smtClean="0">
                          <a:solidFill>
                            <a:srgbClr val="083163"/>
                          </a:solidFill>
                        </a:rPr>
                        <a:t>„Ich</a:t>
                      </a:r>
                      <a:r>
                        <a:rPr lang="de-DE" sz="1400" b="0" baseline="0" dirty="0" smtClean="0">
                          <a:solidFill>
                            <a:srgbClr val="083163"/>
                          </a:solidFill>
                        </a:rPr>
                        <a:t> muss mir um einen Parkplatz keine Sorgen machen, wenn ich kurz die Kinder abhole oder Einkaufen gehe. Für das Rad ist eigentlich immer Platz.“</a:t>
                      </a:r>
                    </a:p>
                    <a:p>
                      <a:pPr marL="285750" indent="-285750">
                        <a:buFont typeface="Arial" panose="020B0604020202020204" pitchFamily="34" charset="0"/>
                        <a:buChar char="•"/>
                      </a:pPr>
                      <a:r>
                        <a:rPr lang="de-DE" sz="1400" b="0" baseline="0" dirty="0" smtClean="0">
                          <a:solidFill>
                            <a:srgbClr val="083163"/>
                          </a:solidFill>
                        </a:rPr>
                        <a:t>„Ich kann mich so etwas bewegen und in Form bleiben und die Kinder sind an der frischen Luft. Wir fahren eigentlich zu jeder Jahreszeit und bei jedem Wetter.“</a:t>
                      </a:r>
                    </a:p>
                    <a:p>
                      <a:pPr marL="285750" indent="-285750">
                        <a:buFont typeface="Arial" panose="020B0604020202020204" pitchFamily="34" charset="0"/>
                        <a:buChar char="•"/>
                      </a:pPr>
                      <a:r>
                        <a:rPr lang="de-DE" sz="1400" b="0" baseline="0" dirty="0" smtClean="0">
                          <a:solidFill>
                            <a:srgbClr val="083163"/>
                          </a:solidFill>
                        </a:rPr>
                        <a:t>„Wenn mal was am Rad kaputt ist, kann ich es leicht selber reparieren. Und wenn es mal in die Werkstatt muss, kostet es nicht gleich so viel wie bei einem Auto.“</a:t>
                      </a:r>
                    </a:p>
                    <a:p>
                      <a:pPr marL="285750" indent="-285750">
                        <a:buFont typeface="Arial" panose="020B0604020202020204" pitchFamily="34" charset="0"/>
                        <a:buChar char="•"/>
                      </a:pPr>
                      <a:r>
                        <a:rPr lang="de-DE" sz="1400" b="0" baseline="0" dirty="0" smtClean="0">
                          <a:solidFill>
                            <a:srgbClr val="083163"/>
                          </a:solidFill>
                        </a:rPr>
                        <a:t>„Ich überlege, das City-Bike zu verkaufen, weil ich es kaum nutze.“</a:t>
                      </a:r>
                      <a:endParaRPr lang="de-DE" sz="1400" b="0" dirty="0">
                        <a:solidFill>
                          <a:srgbClr val="083163"/>
                        </a:solidFill>
                      </a:endParaRPr>
                    </a:p>
                  </a:txBody>
                  <a:tcPr>
                    <a:solidFill>
                      <a:srgbClr val="F7F8E8"/>
                    </a:solidFill>
                  </a:tcPr>
                </a:tc>
              </a:tr>
              <a:tr h="460740">
                <a:tc>
                  <a:txBody>
                    <a:bodyPr/>
                    <a:lstStyle/>
                    <a:p>
                      <a:pPr marL="0" algn="l" defTabSz="1603766" rtl="0" eaLnBrk="1" latinLnBrk="0" hangingPunct="1"/>
                      <a:r>
                        <a:rPr lang="de-DE" sz="1400" b="1" kern="1200" dirty="0" smtClean="0">
                          <a:solidFill>
                            <a:srgbClr val="083163"/>
                          </a:solidFill>
                          <a:latin typeface="+mn-lt"/>
                          <a:ea typeface="+mn-ea"/>
                          <a:cs typeface="+mn-cs"/>
                        </a:rPr>
                        <a:t>Wie schütze ich mein Rad</a:t>
                      </a:r>
                      <a:r>
                        <a:rPr lang="de-DE" sz="1400" b="1" kern="1200" baseline="0" dirty="0" smtClean="0">
                          <a:solidFill>
                            <a:srgbClr val="083163"/>
                          </a:solidFill>
                          <a:latin typeface="+mn-lt"/>
                          <a:ea typeface="+mn-ea"/>
                          <a:cs typeface="+mn-cs"/>
                        </a:rPr>
                        <a:t> zur Zeit vor Diebstahl?</a:t>
                      </a:r>
                      <a:endParaRPr lang="de-DE" sz="1400" b="1" kern="1200" dirty="0" smtClean="0">
                        <a:solidFill>
                          <a:srgbClr val="083163"/>
                        </a:solidFill>
                        <a:latin typeface="+mn-lt"/>
                        <a:ea typeface="+mn-ea"/>
                        <a:cs typeface="+mn-cs"/>
                      </a:endParaRPr>
                    </a:p>
                  </a:txBody>
                  <a:tcPr/>
                </a:tc>
                <a:tc>
                  <a:txBody>
                    <a:bodyPr/>
                    <a:lstStyle/>
                    <a:p>
                      <a:pPr marL="285750" indent="-285750" algn="l" defTabSz="1603766" rtl="0" eaLnBrk="1" latinLnBrk="0" hangingPunct="1">
                        <a:buFont typeface="Arial" panose="020B0604020202020204" pitchFamily="34" charset="0"/>
                        <a:buChar char="•"/>
                      </a:pPr>
                      <a:r>
                        <a:rPr lang="de-DE" sz="1400" b="0" kern="1200" dirty="0" smtClean="0">
                          <a:solidFill>
                            <a:srgbClr val="083163"/>
                          </a:solidFill>
                          <a:latin typeface="+mn-lt"/>
                          <a:ea typeface="+mn-ea"/>
                          <a:cs typeface="+mn-cs"/>
                        </a:rPr>
                        <a:t>„Das</a:t>
                      </a:r>
                      <a:r>
                        <a:rPr lang="de-DE" sz="1400" b="0" kern="1200" baseline="0" dirty="0" smtClean="0">
                          <a:solidFill>
                            <a:srgbClr val="083163"/>
                          </a:solidFill>
                          <a:latin typeface="+mn-lt"/>
                          <a:ea typeface="+mn-ea"/>
                          <a:cs typeface="+mn-cs"/>
                        </a:rPr>
                        <a:t> Rad steht vor unserem Wohnhaus, weil wir keinen Fahrradraum haben. Also schließe ich es an die Laterne.“ </a:t>
                      </a:r>
                    </a:p>
                    <a:p>
                      <a:pPr marL="285750" indent="-285750" algn="l" defTabSz="1603766" rtl="0" eaLnBrk="1" latinLnBrk="0" hangingPunct="1">
                        <a:buFont typeface="Arial" panose="020B0604020202020204" pitchFamily="34" charset="0"/>
                        <a:buChar char="•"/>
                      </a:pPr>
                      <a:r>
                        <a:rPr lang="de-DE" sz="1400" b="0" kern="1200" baseline="0" dirty="0" smtClean="0">
                          <a:solidFill>
                            <a:srgbClr val="083163"/>
                          </a:solidFill>
                          <a:latin typeface="+mn-lt"/>
                          <a:ea typeface="+mn-ea"/>
                          <a:cs typeface="+mn-cs"/>
                        </a:rPr>
                        <a:t>„Das Schloss ist ziemlich schwer und unhandlich, aber es schützt! Letztens habe ich gesehen, dass jemand versucht haben muss, es zu öffnen: Es war ganz verdreht und hatte viele Macken. Eigentlich kein Wunder, dass jemand versucht es zu klauen.“</a:t>
                      </a:r>
                    </a:p>
                    <a:p>
                      <a:pPr marL="285750" indent="-285750" algn="l" defTabSz="1603766" rtl="0" eaLnBrk="1" latinLnBrk="0" hangingPunct="1">
                        <a:buFont typeface="Arial" panose="020B0604020202020204" pitchFamily="34" charset="0"/>
                        <a:buChar char="•"/>
                      </a:pPr>
                      <a:r>
                        <a:rPr lang="de-DE" sz="1400" b="0" kern="1200" baseline="0" dirty="0" smtClean="0">
                          <a:solidFill>
                            <a:srgbClr val="083163"/>
                          </a:solidFill>
                          <a:latin typeface="+mn-lt"/>
                          <a:ea typeface="+mn-ea"/>
                          <a:cs typeface="+mn-cs"/>
                        </a:rPr>
                        <a:t>„Das Rad steht Tag und Nacht und bei jedem Wetter draußen. Ich muss eigentlich jedes Jahr ein neues Schloss kaufen, weil die Schließmechanik trotz Pflege irgendwann nicht mehr funktioniert. Ich habe schon verschiedene Marken ausprobiert.“</a:t>
                      </a:r>
                    </a:p>
                    <a:p>
                      <a:pPr marL="285750" indent="-285750" algn="l" defTabSz="1603766" rtl="0" eaLnBrk="1" latinLnBrk="0" hangingPunct="1">
                        <a:buFont typeface="Arial" panose="020B0604020202020204" pitchFamily="34" charset="0"/>
                        <a:buChar char="•"/>
                      </a:pPr>
                      <a:r>
                        <a:rPr lang="de-DE" sz="1400" b="0" kern="1200" baseline="0" dirty="0" smtClean="0">
                          <a:solidFill>
                            <a:srgbClr val="083163"/>
                          </a:solidFill>
                          <a:latin typeface="+mn-lt"/>
                          <a:ea typeface="+mn-ea"/>
                          <a:cs typeface="+mn-cs"/>
                        </a:rPr>
                        <a:t>„Mein City-Bike steht meist in unserem kleinen Kellerabteil. Ich nutze es kaum und da steht es sicher. Wenn ich damit mal unterwegs bin, habe ich ein einfaches Zahlenschloss.“</a:t>
                      </a:r>
                    </a:p>
                    <a:p>
                      <a:pPr marL="285750" indent="-285750" algn="l" defTabSz="1603766" rtl="0" eaLnBrk="1" latinLnBrk="0" hangingPunct="1">
                        <a:buFont typeface="Arial" panose="020B0604020202020204" pitchFamily="34" charset="0"/>
                        <a:buChar char="•"/>
                      </a:pPr>
                      <a:endParaRPr lang="de-DE" sz="1400" b="0" kern="1200" dirty="0">
                        <a:solidFill>
                          <a:srgbClr val="083163"/>
                        </a:solidFill>
                        <a:latin typeface="+mn-lt"/>
                        <a:ea typeface="+mn-ea"/>
                        <a:cs typeface="+mn-cs"/>
                      </a:endParaRPr>
                    </a:p>
                  </a:txBody>
                  <a:tcPr/>
                </a:tc>
              </a:tr>
              <a:tr h="460740">
                <a:tc>
                  <a:txBody>
                    <a:bodyPr/>
                    <a:lstStyle/>
                    <a:p>
                      <a:r>
                        <a:rPr lang="de-DE" sz="1400" b="1" dirty="0" smtClean="0">
                          <a:solidFill>
                            <a:srgbClr val="083163"/>
                          </a:solidFill>
                        </a:rPr>
                        <a:t>Wie</a:t>
                      </a:r>
                      <a:r>
                        <a:rPr lang="de-DE" sz="1400" b="1" baseline="0" dirty="0" smtClean="0">
                          <a:solidFill>
                            <a:srgbClr val="083163"/>
                          </a:solidFill>
                        </a:rPr>
                        <a:t> denke ich über Eigentum?</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b="0" dirty="0" smtClean="0">
                          <a:solidFill>
                            <a:srgbClr val="083163"/>
                          </a:solidFill>
                        </a:rPr>
                        <a:t>„Ich</a:t>
                      </a:r>
                      <a:r>
                        <a:rPr lang="de-DE" sz="1400" b="0" baseline="0" dirty="0" smtClean="0">
                          <a:solidFill>
                            <a:srgbClr val="083163"/>
                          </a:solidFill>
                        </a:rPr>
                        <a:t> teile viele Dinge, weil es oft preiswerter ist. Für den letzten Urlaub habe ich zusammen mit einem „Freund ein gebrauchtes Kanu gekauft. Wir sprechen uns einfach rechtzeitig ab, wer es wann braucht.“</a:t>
                      </a:r>
                    </a:p>
                    <a:p>
                      <a:pPr marL="285750" indent="-285750">
                        <a:buFont typeface="Arial" panose="020B0604020202020204" pitchFamily="34" charset="0"/>
                        <a:buChar char="•"/>
                      </a:pPr>
                      <a:r>
                        <a:rPr lang="de-DE" sz="1400" b="0" baseline="0" dirty="0" smtClean="0">
                          <a:solidFill>
                            <a:srgbClr val="083163"/>
                          </a:solidFill>
                        </a:rPr>
                        <a:t>Weil ich nicht total viel Geld habe, überlege ich bei großen Anschaffungen genau, was ich brauche. Und erwarte dann auch, dass ich lange etwas davon hab.“</a:t>
                      </a:r>
                    </a:p>
                    <a:p>
                      <a:pPr marL="285750" indent="-285750">
                        <a:buFont typeface="Arial" panose="020B0604020202020204" pitchFamily="34" charset="0"/>
                        <a:buChar char="•"/>
                      </a:pPr>
                      <a:r>
                        <a:rPr lang="de-DE" sz="1400" b="0" baseline="0" dirty="0" smtClean="0">
                          <a:solidFill>
                            <a:srgbClr val="083163"/>
                          </a:solidFill>
                        </a:rPr>
                        <a:t>„Ich versuche nur das zu kaufen, was ich und die Kinder wirklich brauchen. Krimskrams macht nur die Wohnung unordentlich.“</a:t>
                      </a:r>
                    </a:p>
                    <a:p>
                      <a:pPr marL="285750" marR="0" lvl="0" indent="-285750" algn="l" defTabSz="16037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baseline="0" dirty="0" smtClean="0">
                          <a:solidFill>
                            <a:srgbClr val="083163"/>
                          </a:solidFill>
                        </a:rPr>
                        <a:t>„Ich pflege meine Sachen. Damit sie lange halten.“ </a:t>
                      </a:r>
                    </a:p>
                    <a:p>
                      <a:pPr marL="285750" indent="-285750">
                        <a:buFont typeface="Arial" panose="020B0604020202020204" pitchFamily="34" charset="0"/>
                        <a:buChar char="•"/>
                      </a:pPr>
                      <a:endParaRPr lang="de-DE" sz="1400" b="0" dirty="0">
                        <a:solidFill>
                          <a:srgbClr val="083163"/>
                        </a:solidFill>
                      </a:endParaRPr>
                    </a:p>
                  </a:txBody>
                  <a:tcPr/>
                </a:tc>
              </a:tr>
            </a:tbl>
          </a:graphicData>
        </a:graphic>
      </p:graphicFrame>
    </p:spTree>
    <p:extLst>
      <p:ext uri="{BB962C8B-B14F-4D97-AF65-F5344CB8AC3E}">
        <p14:creationId xmlns:p14="http://schemas.microsoft.com/office/powerpoint/2010/main" val="1931281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1" y="13528964"/>
            <a:ext cx="914400" cy="1163781"/>
          </a:xfrm>
          <a:prstGeom prst="rect">
            <a:avLst/>
          </a:prstGeom>
          <a:solidFill>
            <a:schemeClr val="bg1"/>
          </a:solidFill>
          <a:ln>
            <a:solidFill>
              <a:schemeClr val="bg1"/>
            </a:solidFill>
          </a:ln>
          <a:effectLst/>
          <a:extLst/>
        </p:spPr>
        <p:txBody>
          <a:bodyPr vert="horz" wrap="square" lIns="18000" tIns="18000" rIns="18000" bIns="1800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smtClean="0">
              <a:ln>
                <a:noFill/>
              </a:ln>
              <a:solidFill>
                <a:srgbClr val="D9DB71"/>
              </a:solidFill>
              <a:effectLst/>
              <a:latin typeface="Arial" panose="020B0604020202020204" pitchFamily="34" charset="0"/>
              <a:ea typeface="ヒラギノ角ゴ Pro W3" pitchFamily="20" charset="-128"/>
              <a:cs typeface="Arial" panose="020B0604020202020204"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668724253"/>
              </p:ext>
            </p:extLst>
          </p:nvPr>
        </p:nvGraphicFramePr>
        <p:xfrm>
          <a:off x="609601" y="636389"/>
          <a:ext cx="7446820" cy="13665187"/>
        </p:xfrm>
        <a:graphic>
          <a:graphicData uri="http://schemas.openxmlformats.org/drawingml/2006/table">
            <a:tbl>
              <a:tblPr firstRow="1" bandRow="1">
                <a:tableStyleId>{5C22544A-7EE6-4342-B048-85BDC9FD1C3A}</a:tableStyleId>
              </a:tblPr>
              <a:tblGrid>
                <a:gridCol w="2046901"/>
                <a:gridCol w="5399919"/>
              </a:tblGrid>
              <a:tr h="503813">
                <a:tc>
                  <a:txBody>
                    <a:bodyPr/>
                    <a:lstStyle/>
                    <a:p>
                      <a:r>
                        <a:rPr lang="de-DE" sz="1400" b="1" dirty="0" smtClean="0">
                          <a:solidFill>
                            <a:srgbClr val="083163"/>
                          </a:solidFill>
                        </a:rPr>
                        <a:t>Name und Alter</a:t>
                      </a:r>
                      <a:endParaRPr lang="de-DE" sz="1400" b="1" dirty="0">
                        <a:solidFill>
                          <a:srgbClr val="083163"/>
                        </a:solidFill>
                      </a:endParaRPr>
                    </a:p>
                  </a:txBody>
                  <a:tcPr>
                    <a:solidFill>
                      <a:srgbClr val="F7F8E8"/>
                    </a:solidFill>
                  </a:tcPr>
                </a:tc>
                <a:tc>
                  <a:txBody>
                    <a:bodyPr/>
                    <a:lstStyle/>
                    <a:p>
                      <a:r>
                        <a:rPr lang="de-DE" sz="1400" b="0" dirty="0" err="1" smtClean="0">
                          <a:solidFill>
                            <a:srgbClr val="083163"/>
                          </a:solidFill>
                        </a:rPr>
                        <a:t>Dunya</a:t>
                      </a:r>
                      <a:r>
                        <a:rPr lang="de-DE" sz="1400" b="0" dirty="0" smtClean="0">
                          <a:solidFill>
                            <a:srgbClr val="083163"/>
                          </a:solidFill>
                        </a:rPr>
                        <a:t>, 25 Jahre</a:t>
                      </a:r>
                      <a:endParaRPr lang="de-DE" sz="1400" b="0" dirty="0">
                        <a:solidFill>
                          <a:srgbClr val="083163"/>
                        </a:solidFill>
                      </a:endParaRPr>
                    </a:p>
                  </a:txBody>
                  <a:tcPr>
                    <a:solidFill>
                      <a:srgbClr val="F7F8E8"/>
                    </a:solidFill>
                  </a:tcPr>
                </a:tc>
              </a:tr>
              <a:tr h="460740">
                <a:tc>
                  <a:txBody>
                    <a:bodyPr/>
                    <a:lstStyle/>
                    <a:p>
                      <a:pPr marL="0" algn="l" defTabSz="1603766" rtl="0" eaLnBrk="1" latinLnBrk="0" hangingPunct="1"/>
                      <a:r>
                        <a:rPr lang="de-DE" sz="1400" b="1" kern="1200" dirty="0" smtClean="0">
                          <a:solidFill>
                            <a:srgbClr val="083163"/>
                          </a:solidFill>
                          <a:latin typeface="+mn-lt"/>
                          <a:ea typeface="+mn-ea"/>
                          <a:cs typeface="+mn-cs"/>
                        </a:rPr>
                        <a:t>Beruf / Tätigkeit</a:t>
                      </a:r>
                    </a:p>
                  </a:txBody>
                  <a:tcPr/>
                </a:tc>
                <a:tc>
                  <a:txBody>
                    <a:bodyPr/>
                    <a:lstStyle/>
                    <a:p>
                      <a:r>
                        <a:rPr lang="de-DE" sz="1400" dirty="0" smtClean="0">
                          <a:solidFill>
                            <a:srgbClr val="083163"/>
                          </a:solidFill>
                        </a:rPr>
                        <a:t>Entwicklerin bei der DRV</a:t>
                      </a:r>
                      <a:endParaRPr lang="de-DE" sz="1400" dirty="0">
                        <a:solidFill>
                          <a:srgbClr val="083163"/>
                        </a:solidFill>
                      </a:endParaRPr>
                    </a:p>
                  </a:txBody>
                  <a:tcPr/>
                </a:tc>
              </a:tr>
              <a:tr h="441218">
                <a:tc>
                  <a:txBody>
                    <a:bodyPr/>
                    <a:lstStyle/>
                    <a:p>
                      <a:r>
                        <a:rPr lang="de-DE" sz="1400" b="1" dirty="0" smtClean="0">
                          <a:solidFill>
                            <a:srgbClr val="083163"/>
                          </a:solidFill>
                        </a:rPr>
                        <a:t>Bildung</a:t>
                      </a:r>
                      <a:endParaRPr lang="de-DE" sz="1400" b="1" dirty="0">
                        <a:solidFill>
                          <a:srgbClr val="083163"/>
                        </a:solidFill>
                      </a:endParaRPr>
                    </a:p>
                  </a:txBody>
                  <a:tcPr/>
                </a:tc>
                <a:tc>
                  <a:txBody>
                    <a:bodyPr/>
                    <a:lstStyle/>
                    <a:p>
                      <a:r>
                        <a:rPr lang="de-DE" sz="1400" dirty="0" smtClean="0">
                          <a:solidFill>
                            <a:srgbClr val="083163"/>
                          </a:solidFill>
                        </a:rPr>
                        <a:t>Fachabitur</a:t>
                      </a:r>
                      <a:r>
                        <a:rPr lang="de-DE" sz="1400" baseline="0" dirty="0" smtClean="0">
                          <a:solidFill>
                            <a:srgbClr val="083163"/>
                          </a:solidFill>
                        </a:rPr>
                        <a:t> und Informatikstudium</a:t>
                      </a:r>
                      <a:endParaRPr lang="de-DE" sz="1400" dirty="0">
                        <a:solidFill>
                          <a:srgbClr val="083163"/>
                        </a:solidFill>
                      </a:endParaRPr>
                    </a:p>
                  </a:txBody>
                  <a:tcPr/>
                </a:tc>
              </a:tr>
              <a:tr h="795249">
                <a:tc>
                  <a:txBody>
                    <a:bodyPr/>
                    <a:lstStyle/>
                    <a:p>
                      <a:r>
                        <a:rPr lang="de-DE" sz="1400" b="1" dirty="0" smtClean="0">
                          <a:solidFill>
                            <a:srgbClr val="083163"/>
                          </a:solidFill>
                        </a:rPr>
                        <a:t>Aktuelle Lebenssituation</a:t>
                      </a:r>
                      <a:endParaRPr lang="de-DE" sz="1400" b="1" dirty="0">
                        <a:solidFill>
                          <a:srgbClr val="083163"/>
                        </a:solidFill>
                      </a:endParaRPr>
                    </a:p>
                  </a:txBody>
                  <a:tcPr/>
                </a:tc>
                <a:tc>
                  <a:txBody>
                    <a:bodyPr/>
                    <a:lstStyle/>
                    <a:p>
                      <a:pPr marL="171450" indent="-171450">
                        <a:buFont typeface="Arial" panose="020B0604020202020204" pitchFamily="34" charset="0"/>
                        <a:buChar char="•"/>
                      </a:pPr>
                      <a:r>
                        <a:rPr lang="de-DE" sz="1400" b="0" dirty="0" smtClean="0">
                          <a:solidFill>
                            <a:srgbClr val="083163"/>
                          </a:solidFill>
                        </a:rPr>
                        <a:t>Lebt in</a:t>
                      </a:r>
                      <a:r>
                        <a:rPr lang="de-DE" sz="1400" b="0" baseline="0" dirty="0" smtClean="0">
                          <a:solidFill>
                            <a:srgbClr val="083163"/>
                          </a:solidFill>
                        </a:rPr>
                        <a:t> einer 2 Zimmer-Wohnung in Potsdam Babelsberg zur Miete</a:t>
                      </a:r>
                    </a:p>
                    <a:p>
                      <a:pPr marL="171450" indent="-171450">
                        <a:buFont typeface="Arial" panose="020B0604020202020204" pitchFamily="34" charset="0"/>
                        <a:buChar char="•"/>
                      </a:pPr>
                      <a:r>
                        <a:rPr lang="de-DE" sz="1400" b="0" baseline="0" dirty="0" smtClean="0">
                          <a:solidFill>
                            <a:srgbClr val="083163"/>
                          </a:solidFill>
                        </a:rPr>
                        <a:t>Hat gerade eine 3-Jährige Beziehung beendet</a:t>
                      </a:r>
                    </a:p>
                    <a:p>
                      <a:pPr marL="171450" indent="-171450">
                        <a:buFont typeface="Arial" panose="020B0604020202020204" pitchFamily="34" charset="0"/>
                        <a:buChar char="•"/>
                      </a:pPr>
                      <a:r>
                        <a:rPr lang="de-DE" sz="1400" b="0" baseline="0" dirty="0" smtClean="0">
                          <a:solidFill>
                            <a:srgbClr val="083163"/>
                          </a:solidFill>
                        </a:rPr>
                        <a:t>Hat einen einjährigen Neffen</a:t>
                      </a:r>
                      <a:endParaRPr lang="de-DE" sz="1400" b="0" dirty="0">
                        <a:solidFill>
                          <a:srgbClr val="083163"/>
                        </a:solidFill>
                      </a:endParaRPr>
                    </a:p>
                  </a:txBody>
                  <a:tcPr/>
                </a:tc>
              </a:tr>
              <a:tr h="1022463">
                <a:tc>
                  <a:txBody>
                    <a:bodyPr/>
                    <a:lstStyle/>
                    <a:p>
                      <a:r>
                        <a:rPr lang="de-DE" sz="1400" b="1" dirty="0" smtClean="0">
                          <a:solidFill>
                            <a:srgbClr val="083163"/>
                          </a:solidFill>
                        </a:rPr>
                        <a:t>Hobbies</a:t>
                      </a:r>
                      <a:r>
                        <a:rPr lang="de-DE" sz="1400" b="1" baseline="0" dirty="0" smtClean="0">
                          <a:solidFill>
                            <a:srgbClr val="083163"/>
                          </a:solidFill>
                        </a:rPr>
                        <a:t> und Interessen</a:t>
                      </a:r>
                      <a:endParaRPr lang="de-DE" sz="1400" b="1" dirty="0">
                        <a:solidFill>
                          <a:srgbClr val="083163"/>
                        </a:solidFill>
                      </a:endParaRPr>
                    </a:p>
                  </a:txBody>
                  <a:tcPr/>
                </a:tc>
                <a:tc>
                  <a:txBody>
                    <a:bodyPr/>
                    <a:lstStyle/>
                    <a:p>
                      <a:pPr marL="171450" indent="-171450">
                        <a:buFont typeface="Arial" panose="020B0604020202020204" pitchFamily="34" charset="0"/>
                        <a:buChar char="•"/>
                      </a:pPr>
                      <a:r>
                        <a:rPr lang="de-DE" sz="1400" b="0" baseline="0" dirty="0" smtClean="0">
                          <a:solidFill>
                            <a:srgbClr val="083163"/>
                          </a:solidFill>
                        </a:rPr>
                        <a:t>Liest gern gesellschaftspolitische Bücher</a:t>
                      </a:r>
                    </a:p>
                    <a:p>
                      <a:pPr marL="171450" indent="-171450">
                        <a:buFont typeface="Arial" panose="020B0604020202020204" pitchFamily="34" charset="0"/>
                        <a:buChar char="•"/>
                      </a:pPr>
                      <a:r>
                        <a:rPr lang="de-DE" sz="1400" b="0" baseline="0" dirty="0" smtClean="0">
                          <a:solidFill>
                            <a:srgbClr val="083163"/>
                          </a:solidFill>
                        </a:rPr>
                        <a:t>Spielt am Wochenende gerne Playstation mit ihren Freund*innen</a:t>
                      </a:r>
                    </a:p>
                    <a:p>
                      <a:pPr marL="171450" indent="-171450">
                        <a:buFont typeface="Arial" panose="020B0604020202020204" pitchFamily="34" charset="0"/>
                        <a:buChar char="•"/>
                      </a:pPr>
                      <a:r>
                        <a:rPr lang="de-DE" sz="1400" b="0" baseline="0" dirty="0" smtClean="0">
                          <a:solidFill>
                            <a:srgbClr val="083163"/>
                          </a:solidFill>
                        </a:rPr>
                        <a:t>Sammelt, repariert und pflegt ihre 3 Rennräder</a:t>
                      </a:r>
                    </a:p>
                  </a:txBody>
                  <a:tcPr/>
                </a:tc>
              </a:tr>
              <a:tr h="198762">
                <a:tc>
                  <a:txBody>
                    <a:bodyPr/>
                    <a:lstStyle/>
                    <a:p>
                      <a:r>
                        <a:rPr lang="de-DE" sz="1400" b="1" dirty="0" smtClean="0">
                          <a:solidFill>
                            <a:srgbClr val="083163"/>
                          </a:solidFill>
                        </a:rPr>
                        <a:t>Erscheinungsbild</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1,74</a:t>
                      </a:r>
                      <a:r>
                        <a:rPr lang="de-DE" sz="1400" baseline="0" dirty="0" smtClean="0">
                          <a:solidFill>
                            <a:srgbClr val="083163"/>
                          </a:solidFill>
                        </a:rPr>
                        <a:t> m groß</a:t>
                      </a:r>
                    </a:p>
                    <a:p>
                      <a:pPr marL="285750" indent="-285750">
                        <a:buFont typeface="Arial" panose="020B0604020202020204" pitchFamily="34" charset="0"/>
                        <a:buChar char="•"/>
                      </a:pPr>
                      <a:r>
                        <a:rPr lang="de-DE" sz="1400" baseline="0" dirty="0" smtClean="0">
                          <a:solidFill>
                            <a:srgbClr val="083163"/>
                          </a:solidFill>
                        </a:rPr>
                        <a:t>Sportlich</a:t>
                      </a:r>
                    </a:p>
                    <a:p>
                      <a:pPr marL="285750" indent="-285750">
                        <a:buFont typeface="Arial" panose="020B0604020202020204" pitchFamily="34" charset="0"/>
                        <a:buChar char="•"/>
                      </a:pPr>
                      <a:r>
                        <a:rPr lang="de-DE" sz="1400" baseline="0" dirty="0" smtClean="0">
                          <a:solidFill>
                            <a:srgbClr val="083163"/>
                          </a:solidFill>
                        </a:rPr>
                        <a:t>Trägt gerne Jeans und bunte Oberteile</a:t>
                      </a:r>
                      <a:endParaRPr lang="de-DE" sz="1400" dirty="0">
                        <a:solidFill>
                          <a:srgbClr val="083163"/>
                        </a:solidFill>
                      </a:endParaRPr>
                    </a:p>
                  </a:txBody>
                  <a:tcPr/>
                </a:tc>
              </a:tr>
              <a:tr h="1189637">
                <a:tc>
                  <a:txBody>
                    <a:bodyPr/>
                    <a:lstStyle/>
                    <a:p>
                      <a:r>
                        <a:rPr lang="de-DE" sz="1400" b="1" dirty="0" smtClean="0">
                          <a:solidFill>
                            <a:srgbClr val="083163"/>
                          </a:solidFill>
                        </a:rPr>
                        <a:t>Fortbewegung im Alltag</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Fährt jeden</a:t>
                      </a:r>
                      <a:r>
                        <a:rPr lang="de-DE" sz="1400" baseline="0" dirty="0" smtClean="0">
                          <a:solidFill>
                            <a:srgbClr val="083163"/>
                          </a:solidFill>
                        </a:rPr>
                        <a:t> Tag mit ihrem Rennrad ca. 18km zur Arbeit und zurück</a:t>
                      </a:r>
                    </a:p>
                    <a:p>
                      <a:pPr marL="285750" indent="-285750">
                        <a:buFont typeface="Arial" panose="020B0604020202020204" pitchFamily="34" charset="0"/>
                        <a:buChar char="•"/>
                      </a:pPr>
                      <a:r>
                        <a:rPr lang="de-DE" sz="1400" baseline="0" dirty="0" smtClean="0">
                          <a:solidFill>
                            <a:srgbClr val="083163"/>
                          </a:solidFill>
                        </a:rPr>
                        <a:t>Wenn es glatt ist oder sie Einkäufe erledigt, nimmt sie die öffentlichen Verkehrsmittel</a:t>
                      </a:r>
                    </a:p>
                  </a:txBody>
                  <a:tcPr/>
                </a:tc>
              </a:tr>
              <a:tr h="568036">
                <a:tc>
                  <a:txBody>
                    <a:bodyPr/>
                    <a:lstStyle/>
                    <a:p>
                      <a:r>
                        <a:rPr lang="de-DE" sz="1400" b="1" dirty="0" smtClean="0">
                          <a:solidFill>
                            <a:srgbClr val="083163"/>
                          </a:solidFill>
                        </a:rPr>
                        <a:t>Nächstes Projekt</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err="1" smtClean="0">
                          <a:solidFill>
                            <a:srgbClr val="083163"/>
                          </a:solidFill>
                        </a:rPr>
                        <a:t>Hackathon</a:t>
                      </a:r>
                      <a:r>
                        <a:rPr lang="de-DE" sz="1400" baseline="0" dirty="0" smtClean="0">
                          <a:solidFill>
                            <a:srgbClr val="083163"/>
                          </a:solidFill>
                        </a:rPr>
                        <a:t> zum Thema „Fahrradfreundliche Innenstädte“ organisieren</a:t>
                      </a:r>
                      <a:endParaRPr lang="de-DE" sz="1400" dirty="0">
                        <a:solidFill>
                          <a:srgbClr val="083163"/>
                        </a:solidFill>
                      </a:endParaRPr>
                    </a:p>
                  </a:txBody>
                  <a:tcPr/>
                </a:tc>
              </a:tr>
              <a:tr h="1704106">
                <a:tc>
                  <a:txBody>
                    <a:bodyPr/>
                    <a:lstStyle/>
                    <a:p>
                      <a:r>
                        <a:rPr lang="de-DE" sz="1400" b="1" dirty="0" smtClean="0">
                          <a:solidFill>
                            <a:srgbClr val="083163"/>
                          </a:solidFill>
                        </a:rPr>
                        <a:t>Was Leute über mich sagen</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a:t>
                      </a:r>
                      <a:r>
                        <a:rPr lang="de-DE" sz="1400" dirty="0" err="1" smtClean="0">
                          <a:solidFill>
                            <a:srgbClr val="083163"/>
                          </a:solidFill>
                        </a:rPr>
                        <a:t>Dunya</a:t>
                      </a:r>
                      <a:r>
                        <a:rPr lang="de-DE" sz="1400" dirty="0" smtClean="0">
                          <a:solidFill>
                            <a:srgbClr val="083163"/>
                          </a:solidFill>
                        </a:rPr>
                        <a:t>, woher nimmst du die ganze Energie? Schon</a:t>
                      </a:r>
                      <a:r>
                        <a:rPr lang="de-DE" sz="1400" baseline="0" dirty="0" smtClean="0">
                          <a:solidFill>
                            <a:srgbClr val="083163"/>
                          </a:solidFill>
                        </a:rPr>
                        <a:t> e</a:t>
                      </a:r>
                      <a:r>
                        <a:rPr lang="de-DE" sz="1400" dirty="0" smtClean="0">
                          <a:solidFill>
                            <a:srgbClr val="083163"/>
                          </a:solidFill>
                        </a:rPr>
                        <a:t>ine Stunde</a:t>
                      </a:r>
                      <a:r>
                        <a:rPr lang="de-DE" sz="1400" baseline="0" dirty="0" smtClean="0">
                          <a:solidFill>
                            <a:srgbClr val="083163"/>
                          </a:solidFill>
                        </a:rPr>
                        <a:t> im Regen auf dem Rad gewesen und trotzdem hast du im Meeting die besten Vorschläge gebracht.“</a:t>
                      </a:r>
                    </a:p>
                    <a:p>
                      <a:pPr marL="285750" indent="-285750">
                        <a:buFont typeface="Arial" panose="020B0604020202020204" pitchFamily="34" charset="0"/>
                        <a:buChar char="•"/>
                      </a:pPr>
                      <a:r>
                        <a:rPr lang="de-DE" sz="1400" baseline="0" dirty="0" smtClean="0">
                          <a:solidFill>
                            <a:srgbClr val="083163"/>
                          </a:solidFill>
                        </a:rPr>
                        <a:t>„Na? Hast du wieder eine Rarität für deine Sammlung auf Ebay ersteigert?“</a:t>
                      </a:r>
                    </a:p>
                    <a:p>
                      <a:pPr marL="285750" indent="-285750">
                        <a:buFont typeface="Arial" panose="020B0604020202020204" pitchFamily="34" charset="0"/>
                        <a:buChar char="•"/>
                      </a:pPr>
                      <a:r>
                        <a:rPr lang="de-DE" sz="1400" baseline="0" dirty="0" smtClean="0">
                          <a:solidFill>
                            <a:srgbClr val="083163"/>
                          </a:solidFill>
                        </a:rPr>
                        <a:t>„</a:t>
                      </a:r>
                      <a:r>
                        <a:rPr lang="de-DE" sz="1400" baseline="0" dirty="0" err="1" smtClean="0">
                          <a:solidFill>
                            <a:srgbClr val="083163"/>
                          </a:solidFill>
                        </a:rPr>
                        <a:t>Dunya</a:t>
                      </a:r>
                      <a:r>
                        <a:rPr lang="de-DE" sz="1400" baseline="0" dirty="0" smtClean="0">
                          <a:solidFill>
                            <a:srgbClr val="083163"/>
                          </a:solidFill>
                        </a:rPr>
                        <a:t>, hast du mal eine Minute für mich? Ich hab da ein Problem und letztes Mal hat es mir sehr geholfen, mit dir zu sprechen.“</a:t>
                      </a:r>
                    </a:p>
                    <a:p>
                      <a:pPr marL="285750" indent="-285750">
                        <a:buFont typeface="Arial" panose="020B0604020202020204" pitchFamily="34" charset="0"/>
                        <a:buChar char="•"/>
                      </a:pPr>
                      <a:endParaRPr lang="de-DE" sz="1400" dirty="0">
                        <a:solidFill>
                          <a:srgbClr val="083163"/>
                        </a:solidFill>
                      </a:endParaRPr>
                    </a:p>
                  </a:txBody>
                  <a:tcPr/>
                </a:tc>
              </a:tr>
              <a:tr h="1704106">
                <a:tc>
                  <a:txBody>
                    <a:bodyPr/>
                    <a:lstStyle/>
                    <a:p>
                      <a:r>
                        <a:rPr lang="de-DE" sz="1400" b="1" dirty="0" smtClean="0">
                          <a:solidFill>
                            <a:srgbClr val="083163"/>
                          </a:solidFill>
                        </a:rPr>
                        <a:t>Das beschäftigt</a:t>
                      </a:r>
                      <a:r>
                        <a:rPr lang="de-DE" sz="1400" b="1" baseline="0" dirty="0" smtClean="0">
                          <a:solidFill>
                            <a:srgbClr val="083163"/>
                          </a:solidFill>
                        </a:rPr>
                        <a:t> mich</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baseline="0" dirty="0" smtClean="0">
                          <a:solidFill>
                            <a:srgbClr val="083163"/>
                          </a:solidFill>
                        </a:rPr>
                        <a:t>„Die Politische Lage in Deutschland. Ich gehe regelmäßig mit Freund*innen auf Demonstrationen, weil mir wichtig ist für unsere demokratischen Grundrechte einzustehen.“</a:t>
                      </a:r>
                    </a:p>
                    <a:p>
                      <a:pPr marL="285750" indent="-285750">
                        <a:buFont typeface="Arial" panose="020B0604020202020204" pitchFamily="34" charset="0"/>
                        <a:buChar char="•"/>
                      </a:pPr>
                      <a:r>
                        <a:rPr lang="de-DE" sz="1400" baseline="0" dirty="0" smtClean="0">
                          <a:solidFill>
                            <a:srgbClr val="083163"/>
                          </a:solidFill>
                        </a:rPr>
                        <a:t>„Ich überlege mir ein altes Peugeot-Rad zu kaufen. Es wäre eine tolle Ergänzung für die Sammlung und eine gute Geldanlage.“</a:t>
                      </a:r>
                    </a:p>
                    <a:p>
                      <a:pPr marL="285750" indent="-285750">
                        <a:buFont typeface="Arial" panose="020B0604020202020204" pitchFamily="34" charset="0"/>
                        <a:buChar char="•"/>
                      </a:pPr>
                      <a:r>
                        <a:rPr lang="de-DE" sz="1400" baseline="0" dirty="0" smtClean="0">
                          <a:solidFill>
                            <a:srgbClr val="083163"/>
                          </a:solidFill>
                        </a:rPr>
                        <a:t>„Die vielen Unfälle jedes Jahr, bei der Radfahrer*innen sterben. Es muss endlich mehr sichere Radwege geben!“</a:t>
                      </a:r>
                    </a:p>
                  </a:txBody>
                  <a:tcPr/>
                </a:tc>
              </a:tr>
              <a:tr h="900546">
                <a:tc>
                  <a:txBody>
                    <a:bodyPr/>
                    <a:lstStyle/>
                    <a:p>
                      <a:r>
                        <a:rPr lang="de-DE" sz="1400" b="1" dirty="0" smtClean="0">
                          <a:solidFill>
                            <a:srgbClr val="083163"/>
                          </a:solidFill>
                        </a:rPr>
                        <a:t>Quellen der Zufriedenheit</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Einen Sonntag den ganzen</a:t>
                      </a:r>
                      <a:r>
                        <a:rPr lang="de-DE" sz="1400" baseline="0" dirty="0" smtClean="0">
                          <a:solidFill>
                            <a:srgbClr val="083163"/>
                          </a:solidFill>
                        </a:rPr>
                        <a:t> Tag auf dem Rad durch Brandenburg fahren</a:t>
                      </a:r>
                    </a:p>
                    <a:p>
                      <a:pPr marL="285750" indent="-285750">
                        <a:buFont typeface="Arial" panose="020B0604020202020204" pitchFamily="34" charset="0"/>
                        <a:buChar char="•"/>
                      </a:pPr>
                      <a:r>
                        <a:rPr lang="de-DE" sz="1400" baseline="0" dirty="0" smtClean="0">
                          <a:solidFill>
                            <a:srgbClr val="083163"/>
                          </a:solidFill>
                        </a:rPr>
                        <a:t>Ein guter, sauberer Code</a:t>
                      </a:r>
                    </a:p>
                    <a:p>
                      <a:pPr marL="285750" indent="-285750">
                        <a:buFont typeface="Arial" panose="020B0604020202020204" pitchFamily="34" charset="0"/>
                        <a:buChar char="•"/>
                      </a:pPr>
                      <a:r>
                        <a:rPr lang="de-DE" sz="1400" baseline="0" dirty="0" smtClean="0">
                          <a:solidFill>
                            <a:srgbClr val="083163"/>
                          </a:solidFill>
                        </a:rPr>
                        <a:t>Zeit mit der Familie verbringen</a:t>
                      </a:r>
                      <a:endParaRPr lang="de-DE" sz="1400" dirty="0">
                        <a:solidFill>
                          <a:srgbClr val="083163"/>
                        </a:solidFill>
                      </a:endParaRPr>
                    </a:p>
                  </a:txBody>
                  <a:tcPr/>
                </a:tc>
              </a:tr>
              <a:tr h="857250">
                <a:tc>
                  <a:txBody>
                    <a:bodyPr/>
                    <a:lstStyle/>
                    <a:p>
                      <a:r>
                        <a:rPr lang="de-DE" sz="1400" b="1" dirty="0" smtClean="0">
                          <a:solidFill>
                            <a:srgbClr val="083163"/>
                          </a:solidFill>
                        </a:rPr>
                        <a:t>Stärken und Schwächen</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Positivität und</a:t>
                      </a:r>
                      <a:r>
                        <a:rPr lang="de-DE" sz="1400" baseline="0" dirty="0" smtClean="0">
                          <a:solidFill>
                            <a:srgbClr val="083163"/>
                          </a:solidFill>
                        </a:rPr>
                        <a:t> Kreativität</a:t>
                      </a:r>
                    </a:p>
                    <a:p>
                      <a:pPr marL="285750" indent="-285750">
                        <a:buFont typeface="Arial" panose="020B0604020202020204" pitchFamily="34" charset="0"/>
                        <a:buChar char="•"/>
                      </a:pPr>
                      <a:r>
                        <a:rPr lang="de-DE" sz="1400" baseline="0" dirty="0" smtClean="0">
                          <a:solidFill>
                            <a:srgbClr val="083163"/>
                          </a:solidFill>
                        </a:rPr>
                        <a:t>Handwerkliches Geschick</a:t>
                      </a:r>
                    </a:p>
                    <a:p>
                      <a:pPr marL="285750" indent="-285750">
                        <a:buFont typeface="Arial" panose="020B0604020202020204" pitchFamily="34" charset="0"/>
                        <a:buChar char="•"/>
                      </a:pPr>
                      <a:r>
                        <a:rPr lang="de-DE" sz="1400" baseline="0" dirty="0" smtClean="0">
                          <a:solidFill>
                            <a:srgbClr val="083163"/>
                          </a:solidFill>
                        </a:rPr>
                        <a:t>Umgang mit Geld: Gibt viel Geld für ihr Hobby aus und hat daher noch nichts angespart</a:t>
                      </a:r>
                    </a:p>
                    <a:p>
                      <a:pPr marL="285750" indent="-285750">
                        <a:buFont typeface="Arial" panose="020B0604020202020204" pitchFamily="34" charset="0"/>
                        <a:buChar char="•"/>
                      </a:pPr>
                      <a:r>
                        <a:rPr lang="de-DE" sz="1400" baseline="0" dirty="0" smtClean="0">
                          <a:solidFill>
                            <a:srgbClr val="083163"/>
                          </a:solidFill>
                        </a:rPr>
                        <a:t>ungeduldig</a:t>
                      </a:r>
                    </a:p>
                  </a:txBody>
                  <a:tcPr/>
                </a:tc>
              </a:tr>
              <a:tr h="715467">
                <a:tc>
                  <a:txBody>
                    <a:bodyPr/>
                    <a:lstStyle/>
                    <a:p>
                      <a:r>
                        <a:rPr lang="de-DE" sz="1400" b="1" dirty="0" smtClean="0">
                          <a:solidFill>
                            <a:srgbClr val="083163"/>
                          </a:solidFill>
                        </a:rPr>
                        <a:t>Tägliche Routinen</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Trinkt</a:t>
                      </a:r>
                      <a:r>
                        <a:rPr lang="de-DE" sz="1400" baseline="0" dirty="0" smtClean="0">
                          <a:solidFill>
                            <a:srgbClr val="083163"/>
                          </a:solidFill>
                        </a:rPr>
                        <a:t> jeden Morgen einen Kaffee und liest dabei die Nachrichten</a:t>
                      </a:r>
                    </a:p>
                    <a:p>
                      <a:pPr marL="285750" indent="-285750">
                        <a:buFont typeface="Arial" panose="020B0604020202020204" pitchFamily="34" charset="0"/>
                        <a:buChar char="•"/>
                      </a:pPr>
                      <a:r>
                        <a:rPr lang="de-DE" sz="1400" baseline="0" dirty="0" smtClean="0">
                          <a:solidFill>
                            <a:srgbClr val="083163"/>
                          </a:solidFill>
                        </a:rPr>
                        <a:t>Bürstet abends den Schmutz von ihrem Rad</a:t>
                      </a:r>
                      <a:endParaRPr lang="de-DE" sz="1400" dirty="0" smtClean="0">
                        <a:solidFill>
                          <a:srgbClr val="083163"/>
                        </a:solidFill>
                      </a:endParaRPr>
                    </a:p>
                  </a:txBody>
                  <a:tcPr/>
                </a:tc>
              </a:tr>
              <a:tr h="895350">
                <a:tc>
                  <a:txBody>
                    <a:bodyPr/>
                    <a:lstStyle/>
                    <a:p>
                      <a:r>
                        <a:rPr lang="de-DE" sz="1400" b="1" dirty="0" smtClean="0">
                          <a:solidFill>
                            <a:srgbClr val="083163"/>
                          </a:solidFill>
                        </a:rPr>
                        <a:t>Wie sehe ich die Zukunft</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„Mehr junge</a:t>
                      </a:r>
                      <a:r>
                        <a:rPr lang="de-DE" sz="1400" baseline="0" dirty="0" smtClean="0">
                          <a:solidFill>
                            <a:srgbClr val="083163"/>
                          </a:solidFill>
                        </a:rPr>
                        <a:t> Menschen müssen sich für die Vorgänge in Politik und Gesellschaft interessieren, damit sie merken, dass sie die Zukunft mitgestalten können. Es beunruhigt mich, dass vor allem alte Männer Entscheidungen treffen, welche die Zukunft der jungen Menschen betreffen.“</a:t>
                      </a:r>
                      <a:endParaRPr lang="de-DE" sz="1400" dirty="0">
                        <a:solidFill>
                          <a:srgbClr val="083163"/>
                        </a:solidFill>
                      </a:endParaRPr>
                    </a:p>
                  </a:txBody>
                  <a:tcPr/>
                </a:tc>
              </a:tr>
            </a:tbl>
          </a:graphicData>
        </a:graphic>
      </p:graphicFrame>
      <p:sp>
        <p:nvSpPr>
          <p:cNvPr id="9" name="Textfeld 8"/>
          <p:cNvSpPr txBox="1"/>
          <p:nvPr/>
        </p:nvSpPr>
        <p:spPr>
          <a:xfrm>
            <a:off x="8558213" y="3916687"/>
            <a:ext cx="1130118" cy="153888"/>
          </a:xfrm>
          <a:prstGeom prst="rect">
            <a:avLst/>
          </a:prstGeom>
          <a:noFill/>
        </p:spPr>
        <p:txBody>
          <a:bodyPr wrap="none" lIns="0" tIns="0" rIns="0" bIns="0" rtlCol="0">
            <a:spAutoFit/>
          </a:bodyPr>
          <a:lstStyle/>
          <a:p>
            <a:pPr algn="l"/>
            <a:r>
              <a:rPr lang="de-DE" sz="1000" b="1" dirty="0" smtClean="0">
                <a:solidFill>
                  <a:srgbClr val="083163"/>
                </a:solidFill>
              </a:rPr>
              <a:t>Mein Lieblingsrad</a:t>
            </a:r>
            <a:r>
              <a:rPr lang="de-DE" sz="1000" b="1" dirty="0" smtClean="0">
                <a:solidFill>
                  <a:schemeClr val="tx1"/>
                </a:solidFill>
              </a:rPr>
              <a:t>:</a:t>
            </a:r>
          </a:p>
        </p:txBody>
      </p:sp>
      <p:sp>
        <p:nvSpPr>
          <p:cNvPr id="10" name="Textfeld 9"/>
          <p:cNvSpPr txBox="1"/>
          <p:nvPr/>
        </p:nvSpPr>
        <p:spPr>
          <a:xfrm>
            <a:off x="14429929" y="3832590"/>
            <a:ext cx="1243930" cy="153888"/>
          </a:xfrm>
          <a:prstGeom prst="rect">
            <a:avLst/>
          </a:prstGeom>
          <a:noFill/>
        </p:spPr>
        <p:txBody>
          <a:bodyPr wrap="none" lIns="0" tIns="0" rIns="0" bIns="0" rtlCol="0">
            <a:spAutoFit/>
          </a:bodyPr>
          <a:lstStyle/>
          <a:p>
            <a:pPr algn="l"/>
            <a:r>
              <a:rPr lang="de-DE" sz="1000" b="1" dirty="0" smtClean="0">
                <a:solidFill>
                  <a:srgbClr val="083163"/>
                </a:solidFill>
              </a:rPr>
              <a:t>Meine Fahrradwand:</a:t>
            </a:r>
            <a:endParaRPr lang="de-DE" sz="1000" b="1" dirty="0" smtClean="0">
              <a:solidFill>
                <a:schemeClr val="tx1"/>
              </a:solidFill>
            </a:endParaRPr>
          </a:p>
        </p:txBody>
      </p:sp>
      <p:graphicFrame>
        <p:nvGraphicFramePr>
          <p:cNvPr id="13" name="Tabelle 12"/>
          <p:cNvGraphicFramePr>
            <a:graphicFrameLocks noGrp="1"/>
          </p:cNvGraphicFramePr>
          <p:nvPr>
            <p:extLst>
              <p:ext uri="{D42A27DB-BD31-4B8C-83A1-F6EECF244321}">
                <p14:modId xmlns:p14="http://schemas.microsoft.com/office/powerpoint/2010/main" val="995387087"/>
              </p:ext>
            </p:extLst>
          </p:nvPr>
        </p:nvGraphicFramePr>
        <p:xfrm>
          <a:off x="8578996" y="7923684"/>
          <a:ext cx="12429787" cy="4328160"/>
        </p:xfrm>
        <a:graphic>
          <a:graphicData uri="http://schemas.openxmlformats.org/drawingml/2006/table">
            <a:tbl>
              <a:tblPr firstRow="1" bandRow="1">
                <a:tableStyleId>{5C22544A-7EE6-4342-B048-85BDC9FD1C3A}</a:tableStyleId>
              </a:tblPr>
              <a:tblGrid>
                <a:gridCol w="3416563"/>
                <a:gridCol w="9013224"/>
              </a:tblGrid>
              <a:tr h="503813">
                <a:tc>
                  <a:txBody>
                    <a:bodyPr/>
                    <a:lstStyle/>
                    <a:p>
                      <a:r>
                        <a:rPr lang="de-DE" sz="1400" b="1" dirty="0" smtClean="0">
                          <a:solidFill>
                            <a:srgbClr val="083163"/>
                          </a:solidFill>
                        </a:rPr>
                        <a:t>Warum fahre</a:t>
                      </a:r>
                      <a:r>
                        <a:rPr lang="de-DE" sz="1400" b="1" baseline="0" dirty="0" smtClean="0">
                          <a:solidFill>
                            <a:srgbClr val="083163"/>
                          </a:solidFill>
                        </a:rPr>
                        <a:t> ich mit dem Rad?</a:t>
                      </a:r>
                      <a:endParaRPr lang="de-DE" sz="1400" b="1" dirty="0">
                        <a:solidFill>
                          <a:srgbClr val="083163"/>
                        </a:solidFill>
                      </a:endParaRPr>
                    </a:p>
                  </a:txBody>
                  <a:tcPr>
                    <a:solidFill>
                      <a:srgbClr val="F7F8E8"/>
                    </a:solidFill>
                  </a:tcPr>
                </a:tc>
                <a:tc>
                  <a:txBody>
                    <a:bodyPr/>
                    <a:lstStyle/>
                    <a:p>
                      <a:pPr marL="285750" indent="-285750">
                        <a:buFont typeface="Arial" panose="020B0604020202020204" pitchFamily="34" charset="0"/>
                        <a:buChar char="•"/>
                      </a:pPr>
                      <a:r>
                        <a:rPr lang="de-DE" sz="1400" b="0" dirty="0" smtClean="0">
                          <a:solidFill>
                            <a:srgbClr val="083163"/>
                          </a:solidFill>
                        </a:rPr>
                        <a:t>„Fahrradfahren bedeutet für</a:t>
                      </a:r>
                      <a:r>
                        <a:rPr lang="de-DE" sz="1400" b="0" baseline="0" dirty="0" smtClean="0">
                          <a:solidFill>
                            <a:srgbClr val="083163"/>
                          </a:solidFill>
                        </a:rPr>
                        <a:t> mich Freiheit. Dieses Gefühl, die frische Luft einzuatmen während die Landschaft an einem vorbeizieht und das Rad leise summt – es gibt nichts Besseres!“</a:t>
                      </a:r>
                    </a:p>
                    <a:p>
                      <a:pPr marL="285750" indent="-285750">
                        <a:buFont typeface="Arial" panose="020B0604020202020204" pitchFamily="34" charset="0"/>
                        <a:buChar char="•"/>
                      </a:pPr>
                      <a:r>
                        <a:rPr lang="de-DE" sz="1400" b="0" dirty="0" smtClean="0">
                          <a:solidFill>
                            <a:srgbClr val="083163"/>
                          </a:solidFill>
                        </a:rPr>
                        <a:t>„Die Mechanik ist eigentlich ganz</a:t>
                      </a:r>
                      <a:r>
                        <a:rPr lang="de-DE" sz="1400" b="0" baseline="0" dirty="0" smtClean="0">
                          <a:solidFill>
                            <a:srgbClr val="083163"/>
                          </a:solidFill>
                        </a:rPr>
                        <a:t> simpel und gleichzeitig sehen Fahrräder so elegant aus – das kann man von einem Auto nicht gerade behaupten. Und umweltfreundlicher ist es auch!“</a:t>
                      </a:r>
                      <a:endParaRPr lang="de-DE" sz="1400" b="0" dirty="0">
                        <a:solidFill>
                          <a:srgbClr val="083163"/>
                        </a:solidFill>
                      </a:endParaRPr>
                    </a:p>
                  </a:txBody>
                  <a:tcPr>
                    <a:solidFill>
                      <a:srgbClr val="F7F8E8"/>
                    </a:solidFill>
                  </a:tcPr>
                </a:tc>
              </a:tr>
              <a:tr h="460740">
                <a:tc>
                  <a:txBody>
                    <a:bodyPr/>
                    <a:lstStyle/>
                    <a:p>
                      <a:pPr marL="0" algn="l" defTabSz="1603766" rtl="0" eaLnBrk="1" latinLnBrk="0" hangingPunct="1"/>
                      <a:r>
                        <a:rPr lang="de-DE" sz="1400" b="1" kern="1200" dirty="0" smtClean="0">
                          <a:solidFill>
                            <a:srgbClr val="083163"/>
                          </a:solidFill>
                          <a:latin typeface="+mn-lt"/>
                          <a:ea typeface="+mn-ea"/>
                          <a:cs typeface="+mn-cs"/>
                        </a:rPr>
                        <a:t>Wie schütze ich mein Rad</a:t>
                      </a:r>
                      <a:r>
                        <a:rPr lang="de-DE" sz="1400" b="1" kern="1200" baseline="0" dirty="0" smtClean="0">
                          <a:solidFill>
                            <a:srgbClr val="083163"/>
                          </a:solidFill>
                          <a:latin typeface="+mn-lt"/>
                          <a:ea typeface="+mn-ea"/>
                          <a:cs typeface="+mn-cs"/>
                        </a:rPr>
                        <a:t> zur Zeit vor Diebstahl?</a:t>
                      </a:r>
                      <a:endParaRPr lang="de-DE" sz="1400" b="1" kern="1200" dirty="0" smtClean="0">
                        <a:solidFill>
                          <a:srgbClr val="083163"/>
                        </a:solidFill>
                        <a:latin typeface="+mn-lt"/>
                        <a:ea typeface="+mn-ea"/>
                        <a:cs typeface="+mn-cs"/>
                      </a:endParaRPr>
                    </a:p>
                  </a:txBody>
                  <a:tcPr/>
                </a:tc>
                <a:tc>
                  <a:txBody>
                    <a:bodyPr/>
                    <a:lstStyle/>
                    <a:p>
                      <a:pPr marL="285750" indent="-285750">
                        <a:buFont typeface="Arial" panose="020B0604020202020204" pitchFamily="34" charset="0"/>
                        <a:buChar char="•"/>
                      </a:pPr>
                      <a:r>
                        <a:rPr lang="de-DE" sz="1400" baseline="0" dirty="0" smtClean="0">
                          <a:solidFill>
                            <a:srgbClr val="083163"/>
                          </a:solidFill>
                        </a:rPr>
                        <a:t>„Ich habe immer zwei Bügelschlösser oder ein großes, langes Schloss dabei. Schließlich muss ich mein Vorder- und Hinterrad sichern, weil sie Schnellspanner haben und leicht demontiert werden können. Und dann schließe ich das Rad ja auch noch an einen Fahrradständer an.“</a:t>
                      </a:r>
                    </a:p>
                    <a:p>
                      <a:pPr marL="285750" indent="-285750">
                        <a:buFont typeface="Arial" panose="020B0604020202020204" pitchFamily="34" charset="0"/>
                        <a:buChar char="•"/>
                      </a:pPr>
                      <a:r>
                        <a:rPr lang="de-DE" sz="1400" baseline="0" dirty="0" smtClean="0">
                          <a:solidFill>
                            <a:srgbClr val="083163"/>
                          </a:solidFill>
                        </a:rPr>
                        <a:t>„Zuhause nehme ich meine Räder immer mit in die Wohnung. Da sind sie am sichersten (auch vor dem Wetter) und ich finde sie einfach schön.“ </a:t>
                      </a:r>
                    </a:p>
                    <a:p>
                      <a:pPr marL="285750" indent="-285750">
                        <a:buFont typeface="Arial" panose="020B0604020202020204" pitchFamily="34" charset="0"/>
                        <a:buChar char="•"/>
                      </a:pPr>
                      <a:r>
                        <a:rPr lang="de-DE" sz="1400" baseline="0" dirty="0" smtClean="0">
                          <a:solidFill>
                            <a:srgbClr val="083163"/>
                          </a:solidFill>
                        </a:rPr>
                        <a:t>„Die Schlösser habe ich immer im Rucksack und das ist ganz schön viel Gewicht. Das nervt, denn je weniger Gewicht ich dabei habe, umso schneller kann ich fahren. Manchmal habe ich den Rucksack nur dabei, um die Schlösser zu transportieren. Aber ich würde sie niemals in eine Halterung an mein Fahrrad machen, das macht das ganze Design kaputt.“</a:t>
                      </a:r>
                    </a:p>
                    <a:p>
                      <a:pPr marL="285750" marR="0" lvl="0" indent="-285750" algn="l" defTabSz="16037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dirty="0" smtClean="0">
                          <a:solidFill>
                            <a:srgbClr val="083163"/>
                          </a:solidFill>
                        </a:rPr>
                        <a:t>„Ich habe natürlich</a:t>
                      </a:r>
                      <a:r>
                        <a:rPr lang="de-DE" sz="1400" baseline="0" dirty="0" smtClean="0">
                          <a:solidFill>
                            <a:srgbClr val="083163"/>
                          </a:solidFill>
                        </a:rPr>
                        <a:t> schon viele Schlösser ausprobiert, tatsächlich sind die teuersten nach meiner Erfahrung auch die besten.“</a:t>
                      </a:r>
                    </a:p>
                  </a:txBody>
                  <a:tcPr/>
                </a:tc>
              </a:tr>
              <a:tr h="460740">
                <a:tc>
                  <a:txBody>
                    <a:bodyPr/>
                    <a:lstStyle/>
                    <a:p>
                      <a:r>
                        <a:rPr lang="de-DE" sz="1400" b="1" dirty="0" smtClean="0">
                          <a:solidFill>
                            <a:srgbClr val="083163"/>
                          </a:solidFill>
                        </a:rPr>
                        <a:t>Wie</a:t>
                      </a:r>
                      <a:r>
                        <a:rPr lang="de-DE" sz="1400" b="1" baseline="0" dirty="0" smtClean="0">
                          <a:solidFill>
                            <a:srgbClr val="083163"/>
                          </a:solidFill>
                        </a:rPr>
                        <a:t> denke ich über Eigentum?</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b="0" dirty="0" smtClean="0">
                          <a:solidFill>
                            <a:srgbClr val="083163"/>
                          </a:solidFill>
                        </a:rPr>
                        <a:t>„Meine Freund*innen sagen, dass drei Räder eigentlich schon zu viel sind (gerade für meine kleine Wohnung). Aber</a:t>
                      </a:r>
                      <a:r>
                        <a:rPr lang="de-DE" sz="1400" b="0" baseline="0" dirty="0" smtClean="0">
                          <a:solidFill>
                            <a:srgbClr val="083163"/>
                          </a:solidFill>
                        </a:rPr>
                        <a:t> ich möchte, dass daraus eine richtige Sammlung wird.“ </a:t>
                      </a:r>
                      <a:endParaRPr lang="de-DE" sz="1400" b="0" dirty="0" smtClean="0">
                        <a:solidFill>
                          <a:srgbClr val="083163"/>
                        </a:solidFill>
                      </a:endParaRPr>
                    </a:p>
                    <a:p>
                      <a:pPr marL="285750" indent="-285750">
                        <a:buFont typeface="Arial" panose="020B0604020202020204" pitchFamily="34" charset="0"/>
                        <a:buChar char="•"/>
                      </a:pPr>
                      <a:r>
                        <a:rPr lang="de-DE" sz="1400" b="0" dirty="0" smtClean="0">
                          <a:solidFill>
                            <a:srgbClr val="083163"/>
                          </a:solidFill>
                        </a:rPr>
                        <a:t>„Ich liebe meine Räder und würde sie auch nicht</a:t>
                      </a:r>
                      <a:r>
                        <a:rPr lang="de-DE" sz="1400" b="0" baseline="0" dirty="0" smtClean="0">
                          <a:solidFill>
                            <a:srgbClr val="083163"/>
                          </a:solidFill>
                        </a:rPr>
                        <a:t> jemanden ausleihen.“ </a:t>
                      </a:r>
                    </a:p>
                    <a:p>
                      <a:pPr marL="285750" indent="-285750">
                        <a:buFont typeface="Arial" panose="020B0604020202020204" pitchFamily="34" charset="0"/>
                        <a:buChar char="•"/>
                      </a:pPr>
                      <a:r>
                        <a:rPr lang="de-DE" sz="1400" b="0" baseline="0" dirty="0" smtClean="0">
                          <a:solidFill>
                            <a:srgbClr val="083163"/>
                          </a:solidFill>
                        </a:rPr>
                        <a:t>„Sonst kaufe ich mir eigentlich nicht viele Sachen – aber </a:t>
                      </a:r>
                      <a:r>
                        <a:rPr lang="de-DE" sz="1400" b="0" baseline="0" dirty="0" err="1" smtClean="0">
                          <a:solidFill>
                            <a:srgbClr val="083163"/>
                          </a:solidFill>
                        </a:rPr>
                        <a:t>Minimalistin</a:t>
                      </a:r>
                      <a:r>
                        <a:rPr lang="de-DE" sz="1400" b="0" baseline="0" dirty="0" smtClean="0">
                          <a:solidFill>
                            <a:srgbClr val="083163"/>
                          </a:solidFill>
                        </a:rPr>
                        <a:t> bin auch nicht.“</a:t>
                      </a:r>
                      <a:endParaRPr lang="de-DE" sz="1400" b="0" dirty="0">
                        <a:solidFill>
                          <a:srgbClr val="083163"/>
                        </a:solidFill>
                      </a:endParaRPr>
                    </a:p>
                  </a:txBody>
                  <a:tcPr/>
                </a:tc>
              </a:tr>
            </a:tbl>
          </a:graphicData>
        </a:graphic>
      </p:graphicFrame>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8996" y="636388"/>
            <a:ext cx="2977335" cy="2977335"/>
          </a:xfrm>
          <a:prstGeom prst="rect">
            <a:avLst/>
          </a:prstGeom>
          <a:ln>
            <a:solidFill>
              <a:schemeClr val="accent1"/>
            </a:solidFill>
          </a:ln>
        </p:spPr>
      </p:pic>
      <p:pic>
        <p:nvPicPr>
          <p:cNvPr id="3" name="Grafik 2"/>
          <p:cNvPicPr>
            <a:picLocks noChangeAspect="1"/>
          </p:cNvPicPr>
          <p:nvPr/>
        </p:nvPicPr>
        <p:blipFill rotWithShape="1">
          <a:blip r:embed="rId4">
            <a:extLst>
              <a:ext uri="{28A0092B-C50C-407E-A947-70E740481C1C}">
                <a14:useLocalDpi xmlns:a14="http://schemas.microsoft.com/office/drawing/2010/main" val="0"/>
              </a:ext>
            </a:extLst>
          </a:blip>
          <a:srcRect t="20146" b="17327"/>
          <a:stretch/>
        </p:blipFill>
        <p:spPr>
          <a:xfrm>
            <a:off x="8578996" y="4220519"/>
            <a:ext cx="4952044" cy="3096367"/>
          </a:xfrm>
          <a:prstGeom prst="rect">
            <a:avLst/>
          </a:prstGeom>
          <a:ln>
            <a:solidFill>
              <a:schemeClr val="accent1"/>
            </a:solidFill>
          </a:ln>
        </p:spPr>
      </p:pic>
      <p:pic>
        <p:nvPicPr>
          <p:cNvPr id="16" name="Grafik 15"/>
          <p:cNvPicPr>
            <a:picLocks noChangeAspect="1"/>
          </p:cNvPicPr>
          <p:nvPr/>
        </p:nvPicPr>
        <p:blipFill>
          <a:blip r:embed="rId5"/>
          <a:stretch>
            <a:fillRect/>
          </a:stretch>
        </p:blipFill>
        <p:spPr>
          <a:xfrm>
            <a:off x="14429929" y="4197349"/>
            <a:ext cx="4046313" cy="3119538"/>
          </a:xfrm>
          <a:prstGeom prst="rect">
            <a:avLst/>
          </a:prstGeom>
          <a:ln>
            <a:solidFill>
              <a:schemeClr val="accent1"/>
            </a:solidFill>
          </a:ln>
        </p:spPr>
      </p:pic>
    </p:spTree>
    <p:extLst>
      <p:ext uri="{BB962C8B-B14F-4D97-AF65-F5344CB8AC3E}">
        <p14:creationId xmlns:p14="http://schemas.microsoft.com/office/powerpoint/2010/main" val="1295407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1" y="13528964"/>
            <a:ext cx="914400" cy="1163781"/>
          </a:xfrm>
          <a:prstGeom prst="rect">
            <a:avLst/>
          </a:prstGeom>
          <a:solidFill>
            <a:schemeClr val="bg1"/>
          </a:solidFill>
          <a:ln>
            <a:solidFill>
              <a:schemeClr val="bg1"/>
            </a:solidFill>
          </a:ln>
          <a:effectLst/>
          <a:extLst/>
        </p:spPr>
        <p:txBody>
          <a:bodyPr vert="horz" wrap="square" lIns="18000" tIns="18000" rIns="18000" bIns="1800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smtClean="0">
              <a:ln>
                <a:noFill/>
              </a:ln>
              <a:solidFill>
                <a:srgbClr val="D9DB71"/>
              </a:solidFill>
              <a:effectLst/>
              <a:latin typeface="Arial" panose="020B0604020202020204" pitchFamily="34" charset="0"/>
              <a:ea typeface="ヒラギノ角ゴ Pro W3" pitchFamily="20" charset="-128"/>
              <a:cs typeface="Arial" panose="020B0604020202020204"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1415364643"/>
              </p:ext>
            </p:extLst>
          </p:nvPr>
        </p:nvGraphicFramePr>
        <p:xfrm>
          <a:off x="609601" y="636389"/>
          <a:ext cx="7446820" cy="13398150"/>
        </p:xfrm>
        <a:graphic>
          <a:graphicData uri="http://schemas.openxmlformats.org/drawingml/2006/table">
            <a:tbl>
              <a:tblPr firstRow="1" bandRow="1">
                <a:tableStyleId>{5C22544A-7EE6-4342-B048-85BDC9FD1C3A}</a:tableStyleId>
              </a:tblPr>
              <a:tblGrid>
                <a:gridCol w="2046901"/>
                <a:gridCol w="5399919"/>
              </a:tblGrid>
              <a:tr h="503813">
                <a:tc>
                  <a:txBody>
                    <a:bodyPr/>
                    <a:lstStyle/>
                    <a:p>
                      <a:r>
                        <a:rPr lang="de-DE" sz="1400" b="1" dirty="0" smtClean="0">
                          <a:solidFill>
                            <a:srgbClr val="083163"/>
                          </a:solidFill>
                        </a:rPr>
                        <a:t>Name und Alter</a:t>
                      </a:r>
                      <a:endParaRPr lang="de-DE" sz="1400" b="1" dirty="0">
                        <a:solidFill>
                          <a:srgbClr val="083163"/>
                        </a:solidFill>
                      </a:endParaRPr>
                    </a:p>
                  </a:txBody>
                  <a:tcPr>
                    <a:solidFill>
                      <a:srgbClr val="F7F8E8"/>
                    </a:solidFill>
                  </a:tcPr>
                </a:tc>
                <a:tc>
                  <a:txBody>
                    <a:bodyPr/>
                    <a:lstStyle/>
                    <a:p>
                      <a:r>
                        <a:rPr lang="de-DE" sz="1400" b="0" dirty="0" smtClean="0">
                          <a:solidFill>
                            <a:srgbClr val="083163"/>
                          </a:solidFill>
                        </a:rPr>
                        <a:t>Heike, 53 Jahre </a:t>
                      </a:r>
                      <a:endParaRPr lang="de-DE" sz="1400" b="0" dirty="0">
                        <a:solidFill>
                          <a:srgbClr val="083163"/>
                        </a:solidFill>
                      </a:endParaRPr>
                    </a:p>
                  </a:txBody>
                  <a:tcPr>
                    <a:solidFill>
                      <a:srgbClr val="F7F8E8"/>
                    </a:solidFill>
                  </a:tcPr>
                </a:tc>
              </a:tr>
              <a:tr h="460740">
                <a:tc>
                  <a:txBody>
                    <a:bodyPr/>
                    <a:lstStyle/>
                    <a:p>
                      <a:pPr marL="0" algn="l" defTabSz="1603766" rtl="0" eaLnBrk="1" latinLnBrk="0" hangingPunct="1"/>
                      <a:r>
                        <a:rPr lang="de-DE" sz="1400" b="1" kern="1200" dirty="0" smtClean="0">
                          <a:solidFill>
                            <a:srgbClr val="083163"/>
                          </a:solidFill>
                          <a:latin typeface="+mn-lt"/>
                          <a:ea typeface="+mn-ea"/>
                          <a:cs typeface="+mn-cs"/>
                        </a:rPr>
                        <a:t>Beruf / Tätigkeit</a:t>
                      </a:r>
                    </a:p>
                  </a:txBody>
                  <a:tcPr/>
                </a:tc>
                <a:tc>
                  <a:txBody>
                    <a:bodyPr/>
                    <a:lstStyle/>
                    <a:p>
                      <a:r>
                        <a:rPr lang="de-DE" sz="1400" b="0" dirty="0" smtClean="0">
                          <a:solidFill>
                            <a:srgbClr val="083163"/>
                          </a:solidFill>
                        </a:rPr>
                        <a:t>Gesundheitspflegerin im Schichtdienst</a:t>
                      </a:r>
                      <a:endParaRPr lang="de-DE" sz="1400" b="0" dirty="0">
                        <a:solidFill>
                          <a:srgbClr val="083163"/>
                        </a:solidFill>
                      </a:endParaRPr>
                    </a:p>
                  </a:txBody>
                  <a:tcPr/>
                </a:tc>
              </a:tr>
              <a:tr h="441218">
                <a:tc>
                  <a:txBody>
                    <a:bodyPr/>
                    <a:lstStyle/>
                    <a:p>
                      <a:r>
                        <a:rPr lang="de-DE" sz="1400" b="1" dirty="0" smtClean="0">
                          <a:solidFill>
                            <a:srgbClr val="083163"/>
                          </a:solidFill>
                        </a:rPr>
                        <a:t>Bildung</a:t>
                      </a:r>
                      <a:endParaRPr lang="de-DE" sz="1400" b="1" dirty="0">
                        <a:solidFill>
                          <a:srgbClr val="083163"/>
                        </a:solidFill>
                      </a:endParaRPr>
                    </a:p>
                  </a:txBody>
                  <a:tcPr/>
                </a:tc>
                <a:tc>
                  <a:txBody>
                    <a:bodyPr/>
                    <a:lstStyle/>
                    <a:p>
                      <a:r>
                        <a:rPr lang="de-DE" sz="1400" b="0" dirty="0" smtClean="0">
                          <a:solidFill>
                            <a:srgbClr val="083163"/>
                          </a:solidFill>
                        </a:rPr>
                        <a:t>Ausbildung bei </a:t>
                      </a:r>
                      <a:r>
                        <a:rPr lang="de-DE" sz="1400" b="0" dirty="0" err="1" smtClean="0">
                          <a:solidFill>
                            <a:srgbClr val="083163"/>
                          </a:solidFill>
                        </a:rPr>
                        <a:t>Vivantes</a:t>
                      </a:r>
                      <a:endParaRPr lang="de-DE" sz="1400" b="0" dirty="0">
                        <a:solidFill>
                          <a:srgbClr val="083163"/>
                        </a:solidFill>
                      </a:endParaRPr>
                    </a:p>
                  </a:txBody>
                  <a:tcPr/>
                </a:tc>
              </a:tr>
              <a:tr h="795249">
                <a:tc>
                  <a:txBody>
                    <a:bodyPr/>
                    <a:lstStyle/>
                    <a:p>
                      <a:r>
                        <a:rPr lang="de-DE" sz="1400" b="1" dirty="0" smtClean="0">
                          <a:solidFill>
                            <a:srgbClr val="083163"/>
                          </a:solidFill>
                        </a:rPr>
                        <a:t>Aktuelle Lebenssituation</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b="0" dirty="0" smtClean="0">
                          <a:solidFill>
                            <a:srgbClr val="083163"/>
                          </a:solidFill>
                        </a:rPr>
                        <a:t>Seit 26</a:t>
                      </a:r>
                      <a:r>
                        <a:rPr lang="de-DE" sz="1400" b="0" baseline="0" dirty="0" smtClean="0">
                          <a:solidFill>
                            <a:srgbClr val="083163"/>
                          </a:solidFill>
                        </a:rPr>
                        <a:t> Jahren mit Bernd verheiratet</a:t>
                      </a:r>
                    </a:p>
                    <a:p>
                      <a:pPr marL="285750" indent="-285750">
                        <a:buFont typeface="Arial" panose="020B0604020202020204" pitchFamily="34" charset="0"/>
                        <a:buChar char="•"/>
                      </a:pPr>
                      <a:r>
                        <a:rPr lang="de-DE" sz="1400" b="0" baseline="0" dirty="0" smtClean="0">
                          <a:solidFill>
                            <a:srgbClr val="083163"/>
                          </a:solidFill>
                        </a:rPr>
                        <a:t>Hat eine Tochter (21 Jahre, Mathematikstudentin in Magdeburg) und einen Sohn (16 Jahre, Schüler)</a:t>
                      </a:r>
                    </a:p>
                    <a:p>
                      <a:pPr marL="285750" indent="-285750">
                        <a:buFont typeface="Arial" panose="020B0604020202020204" pitchFamily="34" charset="0"/>
                        <a:buChar char="•"/>
                      </a:pPr>
                      <a:r>
                        <a:rPr lang="de-DE" sz="1400" b="0" baseline="0" dirty="0" smtClean="0">
                          <a:solidFill>
                            <a:srgbClr val="083163"/>
                          </a:solidFill>
                        </a:rPr>
                        <a:t>Lebt mit ihrem Mann und Sohn in einem Reihenhaus in Berlin Weißensee </a:t>
                      </a:r>
                      <a:endParaRPr lang="de-DE" sz="1400" b="0" dirty="0">
                        <a:solidFill>
                          <a:srgbClr val="083163"/>
                        </a:solidFill>
                      </a:endParaRPr>
                    </a:p>
                  </a:txBody>
                  <a:tcPr/>
                </a:tc>
              </a:tr>
              <a:tr h="1022463">
                <a:tc>
                  <a:txBody>
                    <a:bodyPr/>
                    <a:lstStyle/>
                    <a:p>
                      <a:r>
                        <a:rPr lang="de-DE" sz="1400" b="1" dirty="0" smtClean="0">
                          <a:solidFill>
                            <a:srgbClr val="083163"/>
                          </a:solidFill>
                        </a:rPr>
                        <a:t>Hobbies</a:t>
                      </a:r>
                      <a:r>
                        <a:rPr lang="de-DE" sz="1400" b="1" baseline="0" dirty="0" smtClean="0">
                          <a:solidFill>
                            <a:srgbClr val="083163"/>
                          </a:solidFill>
                        </a:rPr>
                        <a:t> und Interessen</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b="0" dirty="0" smtClean="0">
                          <a:solidFill>
                            <a:srgbClr val="083163"/>
                          </a:solidFill>
                        </a:rPr>
                        <a:t>Gibt</a:t>
                      </a:r>
                      <a:r>
                        <a:rPr lang="de-DE" sz="1400" b="0" baseline="0" dirty="0" smtClean="0">
                          <a:solidFill>
                            <a:srgbClr val="083163"/>
                          </a:solidFill>
                        </a:rPr>
                        <a:t> ehrenamtlich Erste-Hilfe Kurse</a:t>
                      </a:r>
                    </a:p>
                    <a:p>
                      <a:pPr marL="285750" indent="-285750">
                        <a:buFont typeface="Arial" panose="020B0604020202020204" pitchFamily="34" charset="0"/>
                        <a:buChar char="•"/>
                      </a:pPr>
                      <a:r>
                        <a:rPr lang="de-DE" sz="1400" b="0" baseline="0" dirty="0" smtClean="0">
                          <a:solidFill>
                            <a:srgbClr val="083163"/>
                          </a:solidFill>
                        </a:rPr>
                        <a:t>Mountainbike Touren mit Ihrem Mann</a:t>
                      </a:r>
                    </a:p>
                    <a:p>
                      <a:pPr marL="285750" indent="-285750">
                        <a:buFont typeface="Arial" panose="020B0604020202020204" pitchFamily="34" charset="0"/>
                        <a:buChar char="•"/>
                      </a:pPr>
                      <a:r>
                        <a:rPr lang="de-DE" sz="1400" b="0" baseline="0" dirty="0" smtClean="0">
                          <a:solidFill>
                            <a:srgbClr val="083163"/>
                          </a:solidFill>
                        </a:rPr>
                        <a:t>Strickt im Winter gerne Pullover</a:t>
                      </a:r>
                    </a:p>
                    <a:p>
                      <a:pPr marL="285750" indent="-285750">
                        <a:buFont typeface="Arial" panose="020B0604020202020204" pitchFamily="34" charset="0"/>
                        <a:buChar char="•"/>
                      </a:pPr>
                      <a:r>
                        <a:rPr lang="de-DE" sz="1400" b="0" baseline="0" dirty="0" smtClean="0">
                          <a:solidFill>
                            <a:srgbClr val="083163"/>
                          </a:solidFill>
                        </a:rPr>
                        <a:t>Ihr Garten</a:t>
                      </a:r>
                      <a:endParaRPr lang="de-DE" sz="1400" b="0" dirty="0">
                        <a:solidFill>
                          <a:srgbClr val="083163"/>
                        </a:solidFill>
                      </a:endParaRPr>
                    </a:p>
                  </a:txBody>
                  <a:tcPr/>
                </a:tc>
              </a:tr>
              <a:tr h="1032397">
                <a:tc>
                  <a:txBody>
                    <a:bodyPr/>
                    <a:lstStyle/>
                    <a:p>
                      <a:r>
                        <a:rPr lang="de-DE" sz="1400" b="1" dirty="0" smtClean="0">
                          <a:solidFill>
                            <a:srgbClr val="083163"/>
                          </a:solidFill>
                        </a:rPr>
                        <a:t>Erscheinungsbild</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1,71</a:t>
                      </a:r>
                      <a:r>
                        <a:rPr lang="de-DE" sz="1400" baseline="0" dirty="0" smtClean="0">
                          <a:solidFill>
                            <a:srgbClr val="083163"/>
                          </a:solidFill>
                        </a:rPr>
                        <a:t> m groß</a:t>
                      </a:r>
                    </a:p>
                    <a:p>
                      <a:pPr marL="285750" indent="-285750">
                        <a:buFont typeface="Arial" panose="020B0604020202020204" pitchFamily="34" charset="0"/>
                        <a:buChar char="•"/>
                      </a:pPr>
                      <a:r>
                        <a:rPr lang="de-DE" sz="1400" baseline="0" dirty="0" smtClean="0">
                          <a:solidFill>
                            <a:srgbClr val="083163"/>
                          </a:solidFill>
                        </a:rPr>
                        <a:t>Trägt gerne Röcke und Kleider (weil sie auf der Arbeit immer das Gleiche tragen muss: Kasack und Stoffhose)</a:t>
                      </a:r>
                    </a:p>
                    <a:p>
                      <a:pPr marL="285750" indent="-285750">
                        <a:buFont typeface="Arial" panose="020B0604020202020204" pitchFamily="34" charset="0"/>
                        <a:buChar char="•"/>
                      </a:pPr>
                      <a:r>
                        <a:rPr lang="de-DE" sz="1400" baseline="0" dirty="0" smtClean="0">
                          <a:solidFill>
                            <a:srgbClr val="083163"/>
                          </a:solidFill>
                        </a:rPr>
                        <a:t>Hat in den Ohrläppchen jeweils drei kleine Ohrstecker</a:t>
                      </a:r>
                    </a:p>
                  </a:txBody>
                  <a:tcPr/>
                </a:tc>
              </a:tr>
              <a:tr h="1189637">
                <a:tc>
                  <a:txBody>
                    <a:bodyPr/>
                    <a:lstStyle/>
                    <a:p>
                      <a:r>
                        <a:rPr lang="de-DE" sz="1400" b="1" dirty="0" smtClean="0">
                          <a:solidFill>
                            <a:srgbClr val="083163"/>
                          </a:solidFill>
                        </a:rPr>
                        <a:t>Fortbewegung im Alltag</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Fährt mit dem Rad zum Bahnhof und nimmt von dort die S-Bahn zur</a:t>
                      </a:r>
                      <a:r>
                        <a:rPr lang="de-DE" sz="1400" baseline="0" dirty="0" smtClean="0">
                          <a:solidFill>
                            <a:srgbClr val="083163"/>
                          </a:solidFill>
                        </a:rPr>
                        <a:t> Arbeit</a:t>
                      </a:r>
                    </a:p>
                    <a:p>
                      <a:pPr marL="285750" indent="-285750">
                        <a:buFont typeface="Arial" panose="020B0604020202020204" pitchFamily="34" charset="0"/>
                        <a:buChar char="•"/>
                      </a:pPr>
                      <a:r>
                        <a:rPr lang="de-DE" sz="1400" baseline="0" dirty="0" smtClean="0">
                          <a:solidFill>
                            <a:srgbClr val="083163"/>
                          </a:solidFill>
                        </a:rPr>
                        <a:t>Vieles erledigt Sie mit dem Rad oder zu Fuß</a:t>
                      </a:r>
                    </a:p>
                    <a:p>
                      <a:pPr marL="285750" indent="-285750">
                        <a:buFont typeface="Arial" panose="020B0604020202020204" pitchFamily="34" charset="0"/>
                        <a:buChar char="•"/>
                      </a:pPr>
                      <a:r>
                        <a:rPr lang="de-DE" sz="1400" baseline="0" dirty="0" smtClean="0">
                          <a:solidFill>
                            <a:srgbClr val="083163"/>
                          </a:solidFill>
                        </a:rPr>
                        <a:t>Das Auto nutzt sie für den Wocheneinkauf oder wenn Sie ihre Tochter in Magdeburg besucht</a:t>
                      </a:r>
                      <a:endParaRPr lang="de-DE" sz="1400" dirty="0">
                        <a:solidFill>
                          <a:srgbClr val="083163"/>
                        </a:solidFill>
                      </a:endParaRPr>
                    </a:p>
                  </a:txBody>
                  <a:tcPr/>
                </a:tc>
              </a:tr>
              <a:tr h="568036">
                <a:tc>
                  <a:txBody>
                    <a:bodyPr/>
                    <a:lstStyle/>
                    <a:p>
                      <a:r>
                        <a:rPr lang="de-DE" sz="1400" b="1" dirty="0" smtClean="0">
                          <a:solidFill>
                            <a:srgbClr val="083163"/>
                          </a:solidFill>
                        </a:rPr>
                        <a:t>Nächstes Projekt</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Hochbeete</a:t>
                      </a:r>
                      <a:r>
                        <a:rPr lang="de-DE" sz="1400" baseline="0" dirty="0" smtClean="0">
                          <a:solidFill>
                            <a:srgbClr val="083163"/>
                          </a:solidFill>
                        </a:rPr>
                        <a:t> im Garten anlegen</a:t>
                      </a:r>
                      <a:endParaRPr lang="de-DE" sz="1400" dirty="0">
                        <a:solidFill>
                          <a:srgbClr val="083163"/>
                        </a:solidFill>
                      </a:endParaRPr>
                    </a:p>
                  </a:txBody>
                  <a:tcPr/>
                </a:tc>
              </a:tr>
              <a:tr h="1456584">
                <a:tc>
                  <a:txBody>
                    <a:bodyPr/>
                    <a:lstStyle/>
                    <a:p>
                      <a:r>
                        <a:rPr lang="de-DE" sz="1400" b="1" dirty="0" smtClean="0">
                          <a:solidFill>
                            <a:srgbClr val="083163"/>
                          </a:solidFill>
                        </a:rPr>
                        <a:t>Was Leute über mich sagen</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„Heike, dein</a:t>
                      </a:r>
                      <a:r>
                        <a:rPr lang="de-DE" sz="1400" baseline="0" dirty="0" smtClean="0">
                          <a:solidFill>
                            <a:srgbClr val="083163"/>
                          </a:solidFill>
                        </a:rPr>
                        <a:t> Pullover sieht echt klasse aus. Du hast ein gutes Auge für Farben und Muster!“</a:t>
                      </a:r>
                    </a:p>
                    <a:p>
                      <a:pPr marL="285750" indent="-285750">
                        <a:buFont typeface="Arial" panose="020B0604020202020204" pitchFamily="34" charset="0"/>
                        <a:buChar char="•"/>
                      </a:pPr>
                      <a:r>
                        <a:rPr lang="de-DE" sz="1400" baseline="0" dirty="0" smtClean="0">
                          <a:solidFill>
                            <a:srgbClr val="083163"/>
                          </a:solidFill>
                        </a:rPr>
                        <a:t>„Schatz, hier liegt doch dein Notizbuch. Das suchst du doch schon seit einer Woche, oder?“</a:t>
                      </a:r>
                    </a:p>
                    <a:p>
                      <a:pPr marL="285750" indent="-285750">
                        <a:buFont typeface="Arial" panose="020B0604020202020204" pitchFamily="34" charset="0"/>
                        <a:buChar char="•"/>
                      </a:pPr>
                      <a:r>
                        <a:rPr lang="de-DE" sz="1400" baseline="0" dirty="0" smtClean="0">
                          <a:solidFill>
                            <a:srgbClr val="083163"/>
                          </a:solidFill>
                        </a:rPr>
                        <a:t>„Mama, ich komme gut klar. Du musst nicht alle zwei Tage anrufen und fragen, wie es mir geht.“</a:t>
                      </a:r>
                    </a:p>
                  </a:txBody>
                  <a:tcPr/>
                </a:tc>
              </a:tr>
              <a:tr h="1704106">
                <a:tc>
                  <a:txBody>
                    <a:bodyPr/>
                    <a:lstStyle/>
                    <a:p>
                      <a:r>
                        <a:rPr lang="de-DE" sz="1400" b="1" dirty="0" smtClean="0">
                          <a:solidFill>
                            <a:srgbClr val="083163"/>
                          </a:solidFill>
                        </a:rPr>
                        <a:t>Das beschäftigt</a:t>
                      </a:r>
                      <a:r>
                        <a:rPr lang="de-DE" sz="1400" b="1" baseline="0" dirty="0" smtClean="0">
                          <a:solidFill>
                            <a:srgbClr val="083163"/>
                          </a:solidFill>
                        </a:rPr>
                        <a:t> mich</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„Fast </a:t>
                      </a:r>
                      <a:r>
                        <a:rPr lang="de-DE" sz="1400" baseline="0" dirty="0" smtClean="0">
                          <a:solidFill>
                            <a:srgbClr val="083163"/>
                          </a:solidFill>
                        </a:rPr>
                        <a:t>30 Jahre im Schichtdienst gehen nicht ohne Spuren an einem vorbei. Mich beschäftigt sehr, wie ich auch im Alter fit bleiben kann. Schließlich will ich meine Rente in vollen Zügen genießen können.“</a:t>
                      </a:r>
                      <a:endParaRPr lang="de-DE" sz="1400" dirty="0" smtClean="0">
                        <a:solidFill>
                          <a:srgbClr val="083163"/>
                        </a:solidFill>
                      </a:endParaRPr>
                    </a:p>
                    <a:p>
                      <a:pPr marL="285750" indent="-285750">
                        <a:buFont typeface="Arial" panose="020B0604020202020204" pitchFamily="34" charset="0"/>
                        <a:buChar char="•"/>
                      </a:pPr>
                      <a:r>
                        <a:rPr lang="de-DE" sz="1400" dirty="0" smtClean="0">
                          <a:solidFill>
                            <a:srgbClr val="083163"/>
                          </a:solidFill>
                        </a:rPr>
                        <a:t>„Unsere Tochter wohnt seit einem Jahr nicht mehr zuhause, daran</a:t>
                      </a:r>
                      <a:r>
                        <a:rPr lang="de-DE" sz="1400" baseline="0" dirty="0" smtClean="0">
                          <a:solidFill>
                            <a:srgbClr val="083163"/>
                          </a:solidFill>
                        </a:rPr>
                        <a:t> muss ich mich immer noch gewöhnen. Zum Glück ist mein Sohn noch mindestens 3 Jahre bei uns.“</a:t>
                      </a:r>
                      <a:endParaRPr lang="de-DE" sz="1400" dirty="0">
                        <a:solidFill>
                          <a:srgbClr val="083163"/>
                        </a:solidFill>
                      </a:endParaRPr>
                    </a:p>
                  </a:txBody>
                  <a:tcPr/>
                </a:tc>
              </a:tr>
              <a:tr h="900546">
                <a:tc>
                  <a:txBody>
                    <a:bodyPr/>
                    <a:lstStyle/>
                    <a:p>
                      <a:r>
                        <a:rPr lang="de-DE" sz="1400" b="1" dirty="0" smtClean="0">
                          <a:solidFill>
                            <a:srgbClr val="083163"/>
                          </a:solidFill>
                        </a:rPr>
                        <a:t>Quellen der Zufriedenheit</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Arbeit</a:t>
                      </a:r>
                      <a:r>
                        <a:rPr lang="de-DE" sz="1400" baseline="0" dirty="0" smtClean="0">
                          <a:solidFill>
                            <a:srgbClr val="083163"/>
                          </a:solidFill>
                        </a:rPr>
                        <a:t> im Garten</a:t>
                      </a:r>
                    </a:p>
                    <a:p>
                      <a:pPr marL="285750" indent="-285750">
                        <a:buFont typeface="Arial" panose="020B0604020202020204" pitchFamily="34" charset="0"/>
                        <a:buChar char="•"/>
                      </a:pPr>
                      <a:r>
                        <a:rPr lang="de-DE" sz="1400" baseline="0" dirty="0" smtClean="0">
                          <a:solidFill>
                            <a:srgbClr val="083163"/>
                          </a:solidFill>
                        </a:rPr>
                        <a:t>Meine Familie</a:t>
                      </a:r>
                    </a:p>
                    <a:p>
                      <a:pPr marL="285750" indent="-285750">
                        <a:buFont typeface="Arial" panose="020B0604020202020204" pitchFamily="34" charset="0"/>
                        <a:buChar char="•"/>
                      </a:pPr>
                      <a:r>
                        <a:rPr lang="de-DE" sz="1400" baseline="0" dirty="0" smtClean="0">
                          <a:solidFill>
                            <a:srgbClr val="083163"/>
                          </a:solidFill>
                        </a:rPr>
                        <a:t>Zu sehen, wie es den Patienten besser geht</a:t>
                      </a:r>
                    </a:p>
                  </a:txBody>
                  <a:tcPr/>
                </a:tc>
              </a:tr>
              <a:tr h="857250">
                <a:tc>
                  <a:txBody>
                    <a:bodyPr/>
                    <a:lstStyle/>
                    <a:p>
                      <a:r>
                        <a:rPr lang="de-DE" sz="1400" b="1" dirty="0" smtClean="0">
                          <a:solidFill>
                            <a:srgbClr val="083163"/>
                          </a:solidFill>
                        </a:rPr>
                        <a:t>Stärken und Schwächen</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Zielstrebig, ausdauernd, fokussiert und pragmatisch</a:t>
                      </a:r>
                    </a:p>
                    <a:p>
                      <a:pPr marL="285750" indent="-285750">
                        <a:buFont typeface="Arial" panose="020B0604020202020204" pitchFamily="34" charset="0"/>
                        <a:buChar char="•"/>
                      </a:pPr>
                      <a:r>
                        <a:rPr lang="de-DE" sz="1400" dirty="0" smtClean="0">
                          <a:solidFill>
                            <a:srgbClr val="083163"/>
                          </a:solidFill>
                        </a:rPr>
                        <a:t>Fürsorglich, geduldig und genügsam</a:t>
                      </a:r>
                    </a:p>
                    <a:p>
                      <a:pPr marL="285750" indent="-285750">
                        <a:buFont typeface="Arial" panose="020B0604020202020204" pitchFamily="34" charset="0"/>
                        <a:buChar char="•"/>
                      </a:pPr>
                      <a:r>
                        <a:rPr lang="de-DE" sz="1400" baseline="0" dirty="0" smtClean="0">
                          <a:solidFill>
                            <a:srgbClr val="083163"/>
                          </a:solidFill>
                        </a:rPr>
                        <a:t>Impulsiv, hektisch</a:t>
                      </a:r>
                    </a:p>
                  </a:txBody>
                  <a:tcPr/>
                </a:tc>
              </a:tr>
              <a:tr h="715467">
                <a:tc>
                  <a:txBody>
                    <a:bodyPr/>
                    <a:lstStyle/>
                    <a:p>
                      <a:r>
                        <a:rPr lang="de-DE" sz="1400" b="1" dirty="0" smtClean="0">
                          <a:solidFill>
                            <a:srgbClr val="083163"/>
                          </a:solidFill>
                        </a:rPr>
                        <a:t>Tägliche Routinen</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Aufgrund</a:t>
                      </a:r>
                      <a:r>
                        <a:rPr lang="de-DE" sz="1400" baseline="0" dirty="0" smtClean="0">
                          <a:solidFill>
                            <a:srgbClr val="083163"/>
                          </a:solidFill>
                        </a:rPr>
                        <a:t> der Schichtarbeit unterschiedliche Routinen</a:t>
                      </a:r>
                    </a:p>
                    <a:p>
                      <a:pPr marL="285750" indent="-285750">
                        <a:buFont typeface="Arial" panose="020B0604020202020204" pitchFamily="34" charset="0"/>
                        <a:buChar char="•"/>
                      </a:pPr>
                      <a:r>
                        <a:rPr lang="de-DE" sz="1400" baseline="0" dirty="0" smtClean="0">
                          <a:solidFill>
                            <a:srgbClr val="083163"/>
                          </a:solidFill>
                        </a:rPr>
                        <a:t>Dreht an jedem arbeitsfreien Tag eine Runde mit dem Mountainbike im Wald mit anschließender Kaffeepause in örtlichen Cafés</a:t>
                      </a:r>
                      <a:endParaRPr lang="de-DE" sz="1400" dirty="0">
                        <a:solidFill>
                          <a:srgbClr val="083163"/>
                        </a:solidFill>
                      </a:endParaRPr>
                    </a:p>
                  </a:txBody>
                  <a:tcPr/>
                </a:tc>
              </a:tr>
              <a:tr h="895350">
                <a:tc>
                  <a:txBody>
                    <a:bodyPr/>
                    <a:lstStyle/>
                    <a:p>
                      <a:r>
                        <a:rPr lang="de-DE" sz="1400" b="1" dirty="0" smtClean="0">
                          <a:solidFill>
                            <a:srgbClr val="083163"/>
                          </a:solidFill>
                        </a:rPr>
                        <a:t>Wie sehe ich die Zukunft</a:t>
                      </a:r>
                      <a:endParaRPr lang="de-DE" sz="1400" b="1" dirty="0">
                        <a:solidFill>
                          <a:srgbClr val="083163"/>
                        </a:solidFill>
                      </a:endParaRPr>
                    </a:p>
                  </a:txBody>
                  <a:tcPr/>
                </a:tc>
                <a:tc>
                  <a:txBody>
                    <a:bodyPr/>
                    <a:lstStyle/>
                    <a:p>
                      <a:pPr marL="285750" indent="-285750">
                        <a:buFont typeface="Arial" panose="020B0604020202020204" pitchFamily="34" charset="0"/>
                        <a:buChar char="•"/>
                      </a:pPr>
                      <a:r>
                        <a:rPr lang="de-DE" sz="1400" dirty="0" smtClean="0">
                          <a:solidFill>
                            <a:srgbClr val="083163"/>
                          </a:solidFill>
                        </a:rPr>
                        <a:t>„Ich hoffe, ich</a:t>
                      </a:r>
                      <a:r>
                        <a:rPr lang="de-DE" sz="1400" baseline="0" dirty="0" smtClean="0">
                          <a:solidFill>
                            <a:srgbClr val="083163"/>
                          </a:solidFill>
                        </a:rPr>
                        <a:t> bleibe noch lange so fit wie ich mich gerade fühle. Damit ich viel Zeit mit meinen Enkeln verbringen kann, wenn es mal soweit ist. Ich will mehr Zeit für mich und meine Familie haben, was auf Grund meines Jobs immer zu kurz gekommen ist.“</a:t>
                      </a:r>
                      <a:endParaRPr lang="de-DE" sz="1400" dirty="0">
                        <a:solidFill>
                          <a:srgbClr val="083163"/>
                        </a:solidFill>
                      </a:endParaRPr>
                    </a:p>
                  </a:txBody>
                  <a:tcPr/>
                </a:tc>
              </a:tr>
            </a:tbl>
          </a:graphicData>
        </a:graphic>
      </p:graphicFrame>
      <p:sp>
        <p:nvSpPr>
          <p:cNvPr id="9" name="Textfeld 8"/>
          <p:cNvSpPr txBox="1"/>
          <p:nvPr/>
        </p:nvSpPr>
        <p:spPr>
          <a:xfrm>
            <a:off x="8558213" y="3916687"/>
            <a:ext cx="1074012" cy="153888"/>
          </a:xfrm>
          <a:prstGeom prst="rect">
            <a:avLst/>
          </a:prstGeom>
          <a:noFill/>
        </p:spPr>
        <p:txBody>
          <a:bodyPr wrap="none" lIns="0" tIns="0" rIns="0" bIns="0" rtlCol="0">
            <a:spAutoFit/>
          </a:bodyPr>
          <a:lstStyle/>
          <a:p>
            <a:pPr algn="l"/>
            <a:r>
              <a:rPr lang="de-DE" sz="1000" b="1" dirty="0" smtClean="0">
                <a:solidFill>
                  <a:srgbClr val="083163"/>
                </a:solidFill>
              </a:rPr>
              <a:t>Mein Pendel-Rad</a:t>
            </a:r>
            <a:r>
              <a:rPr lang="de-DE" sz="1000" b="1" dirty="0" smtClean="0">
                <a:solidFill>
                  <a:schemeClr val="tx1"/>
                </a:solidFill>
              </a:rPr>
              <a:t>:</a:t>
            </a:r>
          </a:p>
        </p:txBody>
      </p:sp>
      <p:sp>
        <p:nvSpPr>
          <p:cNvPr id="10" name="Textfeld 9"/>
          <p:cNvSpPr txBox="1"/>
          <p:nvPr/>
        </p:nvSpPr>
        <p:spPr>
          <a:xfrm>
            <a:off x="14429929" y="3832590"/>
            <a:ext cx="1280800" cy="153888"/>
          </a:xfrm>
          <a:prstGeom prst="rect">
            <a:avLst/>
          </a:prstGeom>
          <a:noFill/>
        </p:spPr>
        <p:txBody>
          <a:bodyPr wrap="none" lIns="0" tIns="0" rIns="0" bIns="0" rtlCol="0">
            <a:spAutoFit/>
          </a:bodyPr>
          <a:lstStyle/>
          <a:p>
            <a:pPr algn="l"/>
            <a:r>
              <a:rPr lang="de-DE" sz="1000" b="1" dirty="0" smtClean="0">
                <a:solidFill>
                  <a:srgbClr val="083163"/>
                </a:solidFill>
              </a:rPr>
              <a:t>Mein </a:t>
            </a:r>
            <a:r>
              <a:rPr lang="de-DE" sz="1000" b="1" dirty="0">
                <a:solidFill>
                  <a:srgbClr val="083163"/>
                </a:solidFill>
              </a:rPr>
              <a:t>Mountain </a:t>
            </a:r>
            <a:r>
              <a:rPr lang="de-DE" sz="1000" b="1" dirty="0" smtClean="0">
                <a:solidFill>
                  <a:srgbClr val="083163"/>
                </a:solidFill>
              </a:rPr>
              <a:t>Bike:</a:t>
            </a:r>
          </a:p>
        </p:txBody>
      </p:sp>
      <p:graphicFrame>
        <p:nvGraphicFramePr>
          <p:cNvPr id="13" name="Tabelle 12"/>
          <p:cNvGraphicFramePr>
            <a:graphicFrameLocks noGrp="1"/>
          </p:cNvGraphicFramePr>
          <p:nvPr>
            <p:extLst>
              <p:ext uri="{D42A27DB-BD31-4B8C-83A1-F6EECF244321}">
                <p14:modId xmlns:p14="http://schemas.microsoft.com/office/powerpoint/2010/main" val="3928295487"/>
              </p:ext>
            </p:extLst>
          </p:nvPr>
        </p:nvGraphicFramePr>
        <p:xfrm>
          <a:off x="8578996" y="7923684"/>
          <a:ext cx="12429787" cy="4754880"/>
        </p:xfrm>
        <a:graphic>
          <a:graphicData uri="http://schemas.openxmlformats.org/drawingml/2006/table">
            <a:tbl>
              <a:tblPr firstRow="1" bandRow="1">
                <a:tableStyleId>{5C22544A-7EE6-4342-B048-85BDC9FD1C3A}</a:tableStyleId>
              </a:tblPr>
              <a:tblGrid>
                <a:gridCol w="3416563"/>
                <a:gridCol w="9013224"/>
              </a:tblGrid>
              <a:tr h="503813">
                <a:tc>
                  <a:txBody>
                    <a:bodyPr/>
                    <a:lstStyle/>
                    <a:p>
                      <a:r>
                        <a:rPr lang="de-DE" sz="1400" b="1" dirty="0" smtClean="0">
                          <a:solidFill>
                            <a:srgbClr val="083163"/>
                          </a:solidFill>
                        </a:rPr>
                        <a:t>Warum fahre</a:t>
                      </a:r>
                      <a:r>
                        <a:rPr lang="de-DE" sz="1400" b="1" baseline="0" dirty="0" smtClean="0">
                          <a:solidFill>
                            <a:srgbClr val="083163"/>
                          </a:solidFill>
                        </a:rPr>
                        <a:t> ich mit dem Rad?</a:t>
                      </a:r>
                      <a:endParaRPr lang="de-DE" sz="1400" b="1" dirty="0">
                        <a:solidFill>
                          <a:srgbClr val="083163"/>
                        </a:solidFill>
                      </a:endParaRPr>
                    </a:p>
                  </a:txBody>
                  <a:tcPr>
                    <a:solidFill>
                      <a:srgbClr val="F7F8E8"/>
                    </a:solidFill>
                  </a:tcPr>
                </a:tc>
                <a:tc>
                  <a:txBody>
                    <a:bodyPr/>
                    <a:lstStyle/>
                    <a:p>
                      <a:pPr marL="285750" indent="-285750" rtl="0">
                        <a:buFont typeface="Arial" panose="020B0604020202020204" pitchFamily="34" charset="0"/>
                        <a:buChar char="•"/>
                      </a:pPr>
                      <a:r>
                        <a:rPr lang="de-DE" sz="1400" b="0" dirty="0" smtClean="0">
                          <a:solidFill>
                            <a:srgbClr val="083163"/>
                          </a:solidFill>
                        </a:rPr>
                        <a:t>„</a:t>
                      </a:r>
                      <a:r>
                        <a:rPr lang="de-DE" sz="1400" b="0" i="0" u="none" strike="noStrike" kern="1200" baseline="0" dirty="0" smtClean="0">
                          <a:solidFill>
                            <a:srgbClr val="083163"/>
                          </a:solidFill>
                          <a:latin typeface="+mn-lt"/>
                          <a:ea typeface="+mn-ea"/>
                          <a:cs typeface="+mn-cs"/>
                        </a:rPr>
                        <a:t>Am meisten nutze ich mein „Pendel-Rad“, es ist das alte Rad meiner Mutter. Damit fahre ich 10 Minuten zum Bahnhof und nehme dann die S-Bahn zur Arbeit. So bin ich nicht auf den Bus angewiesen, der - vor allem wenn ich Nachtdienst habe - nur unzuverlässig kommt.</a:t>
                      </a:r>
                    </a:p>
                    <a:p>
                      <a:pPr marL="285750" indent="-285750" rtl="0">
                        <a:buFont typeface="Arial" panose="020B0604020202020204" pitchFamily="34" charset="0"/>
                        <a:buChar char="•"/>
                      </a:pPr>
                      <a:r>
                        <a:rPr lang="de-DE" sz="1400" b="0" i="0" u="none" strike="noStrike" kern="1200" baseline="0" dirty="0" smtClean="0">
                          <a:solidFill>
                            <a:srgbClr val="083163"/>
                          </a:solidFill>
                          <a:latin typeface="+mn-lt"/>
                          <a:ea typeface="+mn-ea"/>
                          <a:cs typeface="+mn-cs"/>
                        </a:rPr>
                        <a:t>„Das „Pendel-Rad“ wird von der ganzen Familie genutzt, z.B. wenn mein Sohn abends seinen Freund besucht oder zum Training fährt.“</a:t>
                      </a:r>
                    </a:p>
                    <a:p>
                      <a:pPr marL="285750" indent="-285750" rtl="0">
                        <a:buFont typeface="Arial" panose="020B0604020202020204" pitchFamily="34" charset="0"/>
                        <a:buChar char="•"/>
                      </a:pPr>
                      <a:r>
                        <a:rPr lang="de-DE" sz="1400" b="0" i="0" u="none" strike="noStrike" kern="1200" baseline="0" dirty="0" smtClean="0">
                          <a:solidFill>
                            <a:srgbClr val="083163"/>
                          </a:solidFill>
                          <a:latin typeface="+mn-lt"/>
                          <a:ea typeface="+mn-ea"/>
                          <a:cs typeface="+mn-cs"/>
                        </a:rPr>
                        <a:t>„Mit dem Mountain-Bike fahre ich oft am Wochenende oder wenn ich einen freien Tag hab. Am liebsten zusammen mit meinem Mann Bernd. Ich genieße die Zeit, die wir dann zusammen verbringen sehr.“</a:t>
                      </a:r>
                      <a:endParaRPr lang="de-DE" sz="1400" b="0" dirty="0">
                        <a:solidFill>
                          <a:srgbClr val="083163"/>
                        </a:solidFill>
                      </a:endParaRPr>
                    </a:p>
                  </a:txBody>
                  <a:tcPr>
                    <a:solidFill>
                      <a:srgbClr val="F7F8E8"/>
                    </a:solidFill>
                  </a:tcPr>
                </a:tc>
              </a:tr>
              <a:tr h="460740">
                <a:tc>
                  <a:txBody>
                    <a:bodyPr/>
                    <a:lstStyle/>
                    <a:p>
                      <a:pPr marL="0" algn="l" defTabSz="1603766" rtl="0" eaLnBrk="1" latinLnBrk="0" hangingPunct="1"/>
                      <a:r>
                        <a:rPr lang="de-DE" sz="1400" b="1" kern="1200" dirty="0" smtClean="0">
                          <a:solidFill>
                            <a:srgbClr val="083163"/>
                          </a:solidFill>
                          <a:latin typeface="+mn-lt"/>
                          <a:ea typeface="+mn-ea"/>
                          <a:cs typeface="+mn-cs"/>
                        </a:rPr>
                        <a:t>Wie schütze ich mein Rad</a:t>
                      </a:r>
                      <a:r>
                        <a:rPr lang="de-DE" sz="1400" b="1" kern="1200" baseline="0" dirty="0" smtClean="0">
                          <a:solidFill>
                            <a:srgbClr val="083163"/>
                          </a:solidFill>
                          <a:latin typeface="+mn-lt"/>
                          <a:ea typeface="+mn-ea"/>
                          <a:cs typeface="+mn-cs"/>
                        </a:rPr>
                        <a:t> zur Zeit vor Diebstahl?</a:t>
                      </a:r>
                      <a:endParaRPr lang="de-DE" sz="1400" b="1" kern="1200" dirty="0" smtClean="0">
                        <a:solidFill>
                          <a:srgbClr val="083163"/>
                        </a:solidFill>
                        <a:latin typeface="+mn-lt"/>
                        <a:ea typeface="+mn-ea"/>
                        <a:cs typeface="+mn-cs"/>
                      </a:endParaRPr>
                    </a:p>
                  </a:txBody>
                  <a:tcPr/>
                </a:tc>
                <a:tc>
                  <a:txBody>
                    <a:bodyPr/>
                    <a:lstStyle/>
                    <a:p>
                      <a:pPr marL="285750" indent="-285750" rtl="0">
                        <a:buFont typeface="Arial" panose="020B0604020202020204" pitchFamily="34" charset="0"/>
                        <a:buChar char="•"/>
                      </a:pPr>
                      <a:r>
                        <a:rPr lang="de-DE" sz="1400" b="0" i="0" u="none" strike="noStrike" kern="1200" baseline="0" dirty="0" smtClean="0">
                          <a:solidFill>
                            <a:srgbClr val="083163"/>
                          </a:solidFill>
                          <a:latin typeface="+mn-lt"/>
                          <a:ea typeface="+mn-ea"/>
                          <a:cs typeface="+mn-cs"/>
                        </a:rPr>
                        <a:t>„Ich habe für jedes Fahrrad ein Schloss. Obwohl wir für jeden Schlüssel einen extra Schlüsselanhänger haben, ist es mir jetzt schon das zweite Mal passiert, dass ich am Bahnhof stand und mein Rad nicht anschließen konnte, weil ich den falschen Schlüssel dabei hatte.“</a:t>
                      </a:r>
                    </a:p>
                    <a:p>
                      <a:pPr marL="285750" indent="-285750" rtl="0">
                        <a:buFont typeface="Arial" panose="020B0604020202020204" pitchFamily="34" charset="0"/>
                        <a:buChar char="•"/>
                      </a:pPr>
                      <a:r>
                        <a:rPr lang="de-DE" sz="1400" b="0" i="0" u="none" strike="noStrike" kern="1200" baseline="0" dirty="0" smtClean="0">
                          <a:solidFill>
                            <a:srgbClr val="083163"/>
                          </a:solidFill>
                          <a:latin typeface="+mn-lt"/>
                          <a:ea typeface="+mn-ea"/>
                          <a:cs typeface="+mn-cs"/>
                        </a:rPr>
                        <a:t>„Mein Sohn hat vorgeschlagen ein Schloss mit Zahlencode zu kaufen, allerdings stehen die Räder am Bahnhof oft dicht beieinander und ich sehe im Dunkeln nicht so gut. Die </a:t>
                      </a:r>
                      <a:r>
                        <a:rPr lang="de-DE" sz="1400" b="0" i="0" u="none" strike="noStrike" kern="1200" baseline="0" dirty="0" err="1" smtClean="0">
                          <a:solidFill>
                            <a:srgbClr val="083163"/>
                          </a:solidFill>
                          <a:latin typeface="+mn-lt"/>
                          <a:ea typeface="+mn-ea"/>
                          <a:cs typeface="+mn-cs"/>
                        </a:rPr>
                        <a:t>Fummelei</a:t>
                      </a:r>
                      <a:r>
                        <a:rPr lang="de-DE" sz="1400" b="0" i="0" u="none" strike="noStrike" kern="1200" baseline="0" dirty="0" smtClean="0">
                          <a:solidFill>
                            <a:srgbClr val="083163"/>
                          </a:solidFill>
                          <a:latin typeface="+mn-lt"/>
                          <a:ea typeface="+mn-ea"/>
                          <a:cs typeface="+mn-cs"/>
                        </a:rPr>
                        <a:t> würde mich wahnsinnig machen!“</a:t>
                      </a:r>
                    </a:p>
                    <a:p>
                      <a:pPr marL="285750" indent="-285750" rtl="0">
                        <a:buFont typeface="Arial" panose="020B0604020202020204" pitchFamily="34" charset="0"/>
                        <a:buChar char="•"/>
                      </a:pPr>
                      <a:r>
                        <a:rPr lang="de-DE" sz="1400" b="0" i="0" u="none" strike="noStrike" kern="1200" baseline="0" dirty="0" smtClean="0">
                          <a:solidFill>
                            <a:srgbClr val="083163"/>
                          </a:solidFill>
                          <a:latin typeface="+mn-lt"/>
                          <a:ea typeface="+mn-ea"/>
                          <a:cs typeface="+mn-cs"/>
                        </a:rPr>
                        <a:t>„Für beide Räder verwende ich kleine Bügelschlösser. Vorher hatte ich ein einfaches Drahtschloss und mein erstes „Pendel-Rad“ wurde geklaut. Danach hab ich mich beraten lassen und obwohl sie schwer und unhandlich sind, die Bügelschlösser gekauft.“</a:t>
                      </a:r>
                      <a:endParaRPr lang="de-DE" sz="1400" b="0" dirty="0">
                        <a:solidFill>
                          <a:srgbClr val="083163"/>
                        </a:solidFill>
                      </a:endParaRPr>
                    </a:p>
                  </a:txBody>
                  <a:tcPr/>
                </a:tc>
              </a:tr>
              <a:tr h="460740">
                <a:tc>
                  <a:txBody>
                    <a:bodyPr/>
                    <a:lstStyle/>
                    <a:p>
                      <a:r>
                        <a:rPr lang="de-DE" sz="1400" b="1" dirty="0" smtClean="0">
                          <a:solidFill>
                            <a:srgbClr val="083163"/>
                          </a:solidFill>
                        </a:rPr>
                        <a:t>Wie</a:t>
                      </a:r>
                      <a:r>
                        <a:rPr lang="de-DE" sz="1400" b="1" baseline="0" dirty="0" smtClean="0">
                          <a:solidFill>
                            <a:srgbClr val="083163"/>
                          </a:solidFill>
                        </a:rPr>
                        <a:t> denke ich über Eigentum?</a:t>
                      </a:r>
                      <a:endParaRPr lang="de-DE" sz="1400" b="1" dirty="0">
                        <a:solidFill>
                          <a:srgbClr val="083163"/>
                        </a:solidFill>
                      </a:endParaRPr>
                    </a:p>
                  </a:txBody>
                  <a:tcPr/>
                </a:tc>
                <a:tc>
                  <a:txBody>
                    <a:bodyPr/>
                    <a:lstStyle/>
                    <a:p>
                      <a:pPr marL="285750" indent="-285750" rtl="0">
                        <a:buFont typeface="Arial" panose="020B0604020202020204" pitchFamily="34" charset="0"/>
                        <a:buChar char="•"/>
                      </a:pPr>
                      <a:r>
                        <a:rPr lang="de-DE" sz="1400" b="0" i="0" u="none" strike="noStrike" kern="1200" baseline="0" dirty="0" smtClean="0">
                          <a:solidFill>
                            <a:srgbClr val="083163"/>
                          </a:solidFill>
                          <a:latin typeface="+mn-lt"/>
                          <a:ea typeface="+mn-ea"/>
                          <a:cs typeface="+mn-cs"/>
                        </a:rPr>
                        <a:t>„Ich habe schon immer viel gearbeitet, genau wie meine Eltern damals. Das Haus habe ich von ihnen geerbt. Es stecken so viele Erinnerungen darin, also ist es mir wichtig, es gut in Schuss zu halten.“</a:t>
                      </a:r>
                    </a:p>
                    <a:p>
                      <a:pPr marL="285750" indent="-285750" rtl="0">
                        <a:buFont typeface="Arial" panose="020B0604020202020204" pitchFamily="34" charset="0"/>
                        <a:buChar char="•"/>
                      </a:pPr>
                      <a:r>
                        <a:rPr lang="de-DE" sz="1400" b="0" i="0" u="none" strike="noStrike" kern="1200" baseline="0" dirty="0" smtClean="0">
                          <a:solidFill>
                            <a:srgbClr val="083163"/>
                          </a:solidFill>
                          <a:latin typeface="+mn-lt"/>
                          <a:ea typeface="+mn-ea"/>
                          <a:cs typeface="+mn-cs"/>
                        </a:rPr>
                        <a:t>„Ich habe grundlegend kein Problem damit Dinge zu teilen. Gegenstände mit hohem emotionalen Wert, gebe ich nur ungern an Personen ab, die mir nicht nahe stehen. Grundlegend ist mir wichtig, dass man sorgsam mit meinen Sachen umgeht.“</a:t>
                      </a:r>
                      <a:endParaRPr lang="de-DE" sz="1400" b="0" dirty="0">
                        <a:solidFill>
                          <a:srgbClr val="083163"/>
                        </a:solidFill>
                      </a:endParaRPr>
                    </a:p>
                  </a:txBody>
                  <a:tcPr/>
                </a:tc>
              </a:tr>
            </a:tbl>
          </a:graphicData>
        </a:graphic>
      </p:graphicFrame>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8213" y="636389"/>
            <a:ext cx="2960021" cy="2960021"/>
          </a:xfrm>
          <a:prstGeom prst="rect">
            <a:avLst/>
          </a:prstGeom>
          <a:ln>
            <a:solidFill>
              <a:schemeClr val="accent1"/>
            </a:solidFill>
          </a:ln>
        </p:spPr>
      </p:pic>
      <p:pic>
        <p:nvPicPr>
          <p:cNvPr id="8" name="Grafik 7"/>
          <p:cNvPicPr>
            <a:picLocks noChangeAspect="1"/>
          </p:cNvPicPr>
          <p:nvPr/>
        </p:nvPicPr>
        <p:blipFill>
          <a:blip r:embed="rId4"/>
          <a:stretch>
            <a:fillRect/>
          </a:stretch>
        </p:blipFill>
        <p:spPr>
          <a:xfrm>
            <a:off x="14429929" y="4214800"/>
            <a:ext cx="5484294" cy="3480561"/>
          </a:xfrm>
          <a:prstGeom prst="rect">
            <a:avLst/>
          </a:prstGeom>
          <a:ln>
            <a:solidFill>
              <a:schemeClr val="accent1"/>
            </a:solidFill>
          </a:ln>
        </p:spPr>
      </p:pic>
      <p:pic>
        <p:nvPicPr>
          <p:cNvPr id="11" name="Grafik 10"/>
          <p:cNvPicPr>
            <a:picLocks noChangeAspect="1"/>
          </p:cNvPicPr>
          <p:nvPr/>
        </p:nvPicPr>
        <p:blipFill rotWithShape="1">
          <a:blip r:embed="rId5">
            <a:extLst>
              <a:ext uri="{28A0092B-C50C-407E-A947-70E740481C1C}">
                <a14:useLocalDpi xmlns:a14="http://schemas.microsoft.com/office/drawing/2010/main" val="0"/>
              </a:ext>
            </a:extLst>
          </a:blip>
          <a:srcRect b="14240"/>
          <a:stretch/>
        </p:blipFill>
        <p:spPr>
          <a:xfrm>
            <a:off x="8558212" y="4214801"/>
            <a:ext cx="5411333" cy="3480560"/>
          </a:xfrm>
          <a:prstGeom prst="rect">
            <a:avLst/>
          </a:prstGeom>
          <a:ln>
            <a:solidFill>
              <a:schemeClr val="accent1"/>
            </a:solidFill>
          </a:ln>
        </p:spPr>
      </p:pic>
    </p:spTree>
    <p:extLst>
      <p:ext uri="{BB962C8B-B14F-4D97-AF65-F5344CB8AC3E}">
        <p14:creationId xmlns:p14="http://schemas.microsoft.com/office/powerpoint/2010/main" val="607017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1" y="13528964"/>
            <a:ext cx="914400" cy="1163781"/>
          </a:xfrm>
          <a:prstGeom prst="rect">
            <a:avLst/>
          </a:prstGeom>
          <a:solidFill>
            <a:schemeClr val="bg1"/>
          </a:solidFill>
          <a:ln>
            <a:solidFill>
              <a:schemeClr val="bg1"/>
            </a:solidFill>
          </a:ln>
          <a:effectLst/>
          <a:extLst/>
        </p:spPr>
        <p:txBody>
          <a:bodyPr vert="horz" wrap="square" lIns="18000" tIns="18000" rIns="18000" bIns="1800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smtClean="0">
              <a:ln>
                <a:noFill/>
              </a:ln>
              <a:solidFill>
                <a:srgbClr val="D9DB71"/>
              </a:solidFill>
              <a:effectLst/>
              <a:latin typeface="Arial" panose="020B0604020202020204" pitchFamily="34" charset="0"/>
              <a:ea typeface="ヒラギノ角ゴ Pro W3" pitchFamily="20" charset="-128"/>
              <a:cs typeface="Arial" panose="020B0604020202020204" pitchFamily="34" charset="0"/>
            </a:endParaRPr>
          </a:p>
        </p:txBody>
      </p:sp>
    </p:spTree>
    <p:extLst>
      <p:ext uri="{BB962C8B-B14F-4D97-AF65-F5344CB8AC3E}">
        <p14:creationId xmlns:p14="http://schemas.microsoft.com/office/powerpoint/2010/main" val="3664048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1" y="13528964"/>
            <a:ext cx="914400" cy="1163781"/>
          </a:xfrm>
          <a:prstGeom prst="rect">
            <a:avLst/>
          </a:prstGeom>
          <a:solidFill>
            <a:schemeClr val="bg1"/>
          </a:solidFill>
          <a:ln>
            <a:solidFill>
              <a:schemeClr val="bg1"/>
            </a:solidFill>
          </a:ln>
          <a:effectLst/>
          <a:extLst/>
        </p:spPr>
        <p:txBody>
          <a:bodyPr vert="horz" wrap="square" lIns="18000" tIns="18000" rIns="18000" bIns="1800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smtClean="0">
              <a:ln>
                <a:noFill/>
              </a:ln>
              <a:solidFill>
                <a:srgbClr val="D9DB71"/>
              </a:solidFill>
              <a:effectLst/>
              <a:latin typeface="Arial" panose="020B0604020202020204" pitchFamily="34" charset="0"/>
              <a:ea typeface="ヒラギノ角ゴ Pro W3" pitchFamily="20" charset="-128"/>
              <a:cs typeface="Arial" panose="020B0604020202020204" pitchFamily="34" charset="0"/>
            </a:endParaRPr>
          </a:p>
        </p:txBody>
      </p:sp>
    </p:spTree>
    <p:extLst>
      <p:ext uri="{BB962C8B-B14F-4D97-AF65-F5344CB8AC3E}">
        <p14:creationId xmlns:p14="http://schemas.microsoft.com/office/powerpoint/2010/main" val="729150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Texte">
  <a:themeElements>
    <a:clrScheme name="Master_Texte 13">
      <a:dk1>
        <a:srgbClr val="000000"/>
      </a:dk1>
      <a:lt1>
        <a:srgbClr val="FFFFFF"/>
      </a:lt1>
      <a:dk2>
        <a:srgbClr val="083163"/>
      </a:dk2>
      <a:lt2>
        <a:srgbClr val="6983A1"/>
      </a:lt2>
      <a:accent1>
        <a:srgbClr val="D3DB2B"/>
      </a:accent1>
      <a:accent2>
        <a:srgbClr val="8AB87B"/>
      </a:accent2>
      <a:accent3>
        <a:srgbClr val="FFFFFF"/>
      </a:accent3>
      <a:accent4>
        <a:srgbClr val="000000"/>
      </a:accent4>
      <a:accent5>
        <a:srgbClr val="E6EAAC"/>
      </a:accent5>
      <a:accent6>
        <a:srgbClr val="7DA66F"/>
      </a:accent6>
      <a:hlink>
        <a:srgbClr val="7F9877"/>
      </a:hlink>
      <a:folHlink>
        <a:srgbClr val="4AA4AB"/>
      </a:folHlink>
    </a:clrScheme>
    <a:fontScheme name="Master_Tex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lumMod val="95000"/>
          </a:schemeClr>
        </a:solidFill>
        <a:ln>
          <a:noFill/>
        </a:ln>
        <a:effectLst/>
        <a:extLst/>
      </a:spPr>
      <a:bodyPr vert="horz" wrap="square" lIns="18000" tIns="18000" rIns="18000" bIns="18000" numCol="1" rtlCol="0" anchor="b"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sz="900" b="0" i="0" u="none" strike="noStrike" cap="none" normalizeH="0" baseline="0" smtClean="0">
            <a:ln>
              <a:noFill/>
            </a:ln>
            <a:solidFill>
              <a:srgbClr val="D9DB71"/>
            </a:solidFill>
            <a:effectLst/>
            <a:latin typeface="Arial" panose="020B0604020202020204" pitchFamily="34" charset="0"/>
            <a:ea typeface="ヒラギノ角ゴ Pro W3" pitchFamily="20"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b"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altLang="de-DE" sz="900" b="0" i="0" u="none" strike="noStrike" cap="none" normalizeH="0" baseline="0" smtClean="0">
            <a:ln>
              <a:noFill/>
            </a:ln>
            <a:solidFill>
              <a:srgbClr val="D9DB71"/>
            </a:solidFill>
            <a:effectLst/>
            <a:latin typeface="Arial" panose="020B0604020202020204" pitchFamily="34" charset="0"/>
            <a:ea typeface="ヒラギノ角ゴ Pro W3" pitchFamily="20" charset="-128"/>
            <a:cs typeface="Arial" panose="020B0604020202020204" pitchFamily="34" charset="0"/>
          </a:defRPr>
        </a:defPPr>
      </a:lstStyle>
    </a:lnDef>
    <a:txDef>
      <a:spPr>
        <a:noFill/>
      </a:spPr>
      <a:bodyPr wrap="square" lIns="0" tIns="0" rIns="0" bIns="0" rtlCol="0">
        <a:spAutoFit/>
      </a:bodyPr>
      <a:lstStyle>
        <a:defPPr algn="l">
          <a:defRPr sz="1000" dirty="0" err="1" smtClean="0">
            <a:solidFill>
              <a:schemeClr val="tx1"/>
            </a:solidFill>
          </a:defRPr>
        </a:defPPr>
      </a:lstStyle>
    </a:txDef>
  </a:objectDefaults>
  <a:extraClrSchemeLst>
    <a:extraClrScheme>
      <a:clrScheme name="Master_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Tex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Tex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Tex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Tex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Tex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Tex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Tex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Tex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Tex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Tex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Tex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_Texte 13">
        <a:dk1>
          <a:srgbClr val="000000"/>
        </a:dk1>
        <a:lt1>
          <a:srgbClr val="FFFFFF"/>
        </a:lt1>
        <a:dk2>
          <a:srgbClr val="083163"/>
        </a:dk2>
        <a:lt2>
          <a:srgbClr val="6983A1"/>
        </a:lt2>
        <a:accent1>
          <a:srgbClr val="D3DB2B"/>
        </a:accent1>
        <a:accent2>
          <a:srgbClr val="8AB87B"/>
        </a:accent2>
        <a:accent3>
          <a:srgbClr val="FFFFFF"/>
        </a:accent3>
        <a:accent4>
          <a:srgbClr val="000000"/>
        </a:accent4>
        <a:accent5>
          <a:srgbClr val="E6EAAC"/>
        </a:accent5>
        <a:accent6>
          <a:srgbClr val="7DA66F"/>
        </a:accent6>
        <a:hlink>
          <a:srgbClr val="7F9877"/>
        </a:hlink>
        <a:folHlink>
          <a:srgbClr val="4AA4AB"/>
        </a:folHlink>
      </a:clrScheme>
      <a:clrMap bg1="lt1" tx1="dk1" bg2="lt2" tx2="dk2" accent1="accent1" accent2="accent2" accent3="accent3" accent4="accent4" accent5="accent5" accent6="accent6" hlink="hlink" folHlink="folHlink"/>
    </a:extraClrScheme>
    <a:extraClrScheme>
      <a:clrScheme name="Master_Texte 14">
        <a:dk1>
          <a:srgbClr val="6E6197"/>
        </a:dk1>
        <a:lt1>
          <a:srgbClr val="EF8306"/>
        </a:lt1>
        <a:dk2>
          <a:srgbClr val="AAB9C8"/>
        </a:dk2>
        <a:lt2>
          <a:srgbClr val="C83337"/>
        </a:lt2>
        <a:accent1>
          <a:srgbClr val="96B2CA"/>
        </a:accent1>
        <a:accent2>
          <a:srgbClr val="BBD5B2"/>
        </a:accent2>
        <a:accent3>
          <a:srgbClr val="F6C1AA"/>
        </a:accent3>
        <a:accent4>
          <a:srgbClr val="5D5280"/>
        </a:accent4>
        <a:accent5>
          <a:srgbClr val="C9D5E1"/>
        </a:accent5>
        <a:accent6>
          <a:srgbClr val="A9C1A1"/>
        </a:accent6>
        <a:hlink>
          <a:srgbClr val="EEF358"/>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BEC4B335-15FD-40CA-A003-AFCDE9158FB7}" vid="{F74F344A-F462-4DED-987A-DC376628574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2306</Words>
  <Application>Microsoft Office PowerPoint</Application>
  <PresentationFormat>Benutzerdefiniert</PresentationFormat>
  <Paragraphs>185</Paragraphs>
  <Slides>5</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vt:i4>
      </vt:variant>
    </vt:vector>
  </HeadingPairs>
  <TitlesOfParts>
    <vt:vector size="10" baseType="lpstr">
      <vt:lpstr>ＭＳ Ｐゴシック</vt:lpstr>
      <vt:lpstr>Arial</vt:lpstr>
      <vt:lpstr>Wingdings</vt:lpstr>
      <vt:lpstr>ヒラギノ角ゴ Pro W3</vt:lpstr>
      <vt:lpstr>1_Master_Texte</vt:lpstr>
      <vt:lpstr>PowerPoint-Präsentation</vt:lpstr>
      <vt:lpstr>PowerPoint-Präsentation</vt:lpstr>
      <vt:lpstr>PowerPoint-Präsentation</vt:lpstr>
      <vt:lpstr>PowerPoint-Präsentation</vt:lpstr>
      <vt:lpstr>PowerPoint-Präsentation</vt:lpstr>
    </vt:vector>
  </TitlesOfParts>
  <Company>DRV Bund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Zipfel, Falko - a0041225</dc:creator>
  <cp:lastModifiedBy>de Andrade Sanderink, Alma</cp:lastModifiedBy>
  <cp:revision>157</cp:revision>
  <cp:lastPrinted>2019-02-27T14:14:35Z</cp:lastPrinted>
  <dcterms:created xsi:type="dcterms:W3CDTF">2017-03-30T07:32:09Z</dcterms:created>
  <dcterms:modified xsi:type="dcterms:W3CDTF">2022-05-05T16:15:35Z</dcterms:modified>
</cp:coreProperties>
</file>